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8" r:id="rId2"/>
    <p:sldId id="294" r:id="rId3"/>
    <p:sldId id="296" r:id="rId4"/>
    <p:sldId id="297" r:id="rId5"/>
    <p:sldId id="298" r:id="rId6"/>
    <p:sldId id="300" r:id="rId7"/>
    <p:sldId id="299" r:id="rId8"/>
    <p:sldId id="301" r:id="rId9"/>
    <p:sldId id="303" r:id="rId10"/>
    <p:sldId id="304" r:id="rId11"/>
    <p:sldId id="313" r:id="rId12"/>
    <p:sldId id="307" r:id="rId13"/>
    <p:sldId id="316" r:id="rId14"/>
    <p:sldId id="315" r:id="rId15"/>
    <p:sldId id="324" r:id="rId16"/>
    <p:sldId id="305" r:id="rId17"/>
    <p:sldId id="322" r:id="rId18"/>
    <p:sldId id="312" r:id="rId19"/>
    <p:sldId id="319" r:id="rId20"/>
    <p:sldId id="321" r:id="rId21"/>
    <p:sldId id="318" r:id="rId22"/>
    <p:sldId id="306" r:id="rId23"/>
    <p:sldId id="309" r:id="rId24"/>
    <p:sldId id="308" r:id="rId25"/>
    <p:sldId id="310" r:id="rId26"/>
    <p:sldId id="311" r:id="rId27"/>
    <p:sldId id="264" r:id="rId28"/>
    <p:sldId id="323" r:id="rId29"/>
    <p:sldId id="320" r:id="rId30"/>
    <p:sldId id="265" r:id="rId31"/>
    <p:sldId id="269" r:id="rId32"/>
    <p:sldId id="27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E6AD62-1B6A-C27D-2D95-677AFCD60D8E}" name="권소현" initials="" userId="S::1113609@stu.kmu.ac.kr::8c13674d-9eff-4a95-8470-9676ee52ba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CD45B-9E0A-4460-8268-84B9DCB8D175}" v="2" dt="2023-05-20T04:41:49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5T14:54:43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466 225 3377 0 0,'-2'-8'2153'0'0,"2"7"-2081"0"0,0-1 0 0 0,0 1-1 0 0,0 0 1 0 0,-1 0 0 0 0,1 0 0 0 0,0 0-1 0 0,0 0 1 0 0,-1 0 0 0 0,1 1-1 0 0,-1-1 1 0 0,1 0 0 0 0,-1 0-1 0 0,1 0 1 0 0,-1 0 0 0 0,0 0-1 0 0,1 1 1 0 0,-1-1 0 0 0,0 0-1 0 0,1 0 1 0 0,-1 1 0 0 0,0-1-1 0 0,0 1 1 0 0,0-1 0 0 0,0 0 0 0 0,0 1-1 0 0,0 0 1 0 0,-1-1 0 0 0,-5-3-85 0 0,-1 1 0 0 0,0-1 0 0 0,1-1 0 0 0,0 0 0 0 0,0 0 1 0 0,1 0-1 0 0,-11-10 0 0 0,35 33-255 0 0,1 0 1 0 0,0-2-1 0 0,1 0 0 0 0,1-1 1 0 0,27 15-1 0 0,-53-35 4028 0 0,-23-20-1690 0 0,-61-49-2709 0 0,63 54 552 0 0,19 14 49 0 0,0 0 0 0 0,-1 1 0 0 0,1 0 0 0 0,-1 0 0 0 0,-1 0 1 0 0,-8-3-1 0 0,70 47-2468 0 0,-15-18 2500 0 0,-27-16 58 0 0,-1 1 1 0 0,1 0 0 0 0,-1 0-1 0 0,14 13 1 0 0,-40-31 3264 0 0,-18-7-2950 0 0,-2-2-751 0 0,24 13 321 0 0,-2-3-49 0 0,-2 1 0 0 0,1 0 0 0 0,-1 1 0 0 0,0 1 1 0 0,-1 0-1 0 0,0 1 0 0 0,-22-5 0 0 0,39 12 70 0 0,0 0-1 0 0,0 0 1 0 0,0 0 0 0 0,-1 0 0 0 0,1-1-1 0 0,0 1 1 0 0,0 0 0 0 0,0 0-1 0 0,-1 0 1 0 0,1 0 0 0 0,0 0 0 0 0,0 0-1 0 0,0 0 1 0 0,-1 0 0 0 0,1 0 0 0 0,0 0-1 0 0,0 0 1 0 0,-1 0 0 0 0,1 0-1 0 0,0 0 1 0 0,0 0 0 0 0,0 0 0 0 0,-1 0-1 0 0,1 0 1 0 0,0 0 0 0 0,0 0-1 0 0,0 1 1 0 0,-1-1 0 0 0,1 0 0 0 0,0 0-1 0 0,0 0 1 0 0,0 0 0 0 0,-1 0 0 0 0,1 1-1 0 0,0-1 1 0 0,0 0 0 0 0,0 0-1 0 0,0 0 1 0 0,0 0 0 0 0,0 1 0 0 0,-1-1-1 0 0,1 0 1 0 0,0 0 0 0 0,0 0-1 0 0,0 1 1 0 0,0-1 0 0 0,0 0 0 0 0,0 0-1 0 0,0 1 1 0 0,0-1 0 0 0,0 0 0 0 0,0 0-1 0 0,0 0 1 0 0,0 1 0 0 0,0-1-1 0 0,0 0 1 0 0,0 0 0 0 0,0 1 0 0 0,0-1-1 0 0,0 0 1 0 0,0 0 0 0 0,1 0-1 0 0,-1 1 1 0 0,0-1 0 0 0,16 21-977 0 0,27 17 786 0 0,-7-14 900 0 0,73 37-1 0 0,-146-84 4317 0 0,-25-23-5744 0 0,35 25 901 0 0,-5-4-323 0 0,18 13-43 0 0,0 1 0 0 0,-31-18-1 0 0,45 28 126 0 0,10 8-2507 0 0,31 22 2342 0 0,-18-14 314 0 0,0-2 1 0 0,1 0-1 0 0,0-2 0 0 0,1 0 0 0 0,0-2 0 0 0,39 10 1 0 0,-91-33 4786 0 0,-46-34-4766 0 0,13 8-364 0 0,50 33 217 0 0,0 1 1 0 0,-1 0-1 0 0,0 1 1 0 0,0 0-1 0 0,0 0 1 0 0,-1 1-1 0 0,1 1 1 0 0,-1 0-1 0 0,0 0 1 0 0,-14-1-1 0 0,47 13-2970 0 0,22 22 3081 0 0,-20-14-138 0 0,89 46 645 0 0,-139-70 4254 0 0,-9-3-4979 0 0,9 1 146 0 0,5-1-101 0 0,-1 2 1 0 0,-1 1 0 0 0,1 1 0 0 0,-1 1 0 0 0,-1 1-1 0 0,-28-1 1 0 0,59 6-406 0 0,0 1-1 0 0,0 0 1 0 0,-1 0-1 0 0,1 0 0 0 0,9 7 1 0 0,25 8 699 0 0,-1-5-105 0 0,-26-7 93 0 0,-1-1 1 0 0,1 0 0 0 0,0-1 0 0 0,27 2 0 0 0,-40-5-23 0 0,-12-4 3512 0 0,-34-15-3503 0 0,-22-13-626 0 0,-86-28 1 0 0,191 74-2496 0 0,-13-4 2978 0 0,0-2-1 0 0,0 0 1 0 0,1-1-1 0 0,-1-1 1 0 0,40 3-1 0 0,-85-18 4133 0 0,-3 0-4156 0 0,0 0-1 0 0,-46-9 0 0 0,62 17 422 0 0,-12 0-1931 0 0,40 14-445 0 0,-19-13 1983 0 0,27 15 8 0 0,0-1-1 0 0,1-2 1 0 0,0-1-1 0 0,54 13 1 0 0,-166-57 3788 0 0,-34-15-4656 0 0,122 53-2328 0 0,24 14 2561 0 0,43 22 822 0 0,-64-37-176 0 0,123 59 17 0 0,-115-57 26 0 0,1 0 0 0 0,-1-2 0 0 0,1 1-1 0 0,0-2 1 0 0,0 0 0 0 0,24 0-1 0 0,-73-12 3661 0 0,-36-25-3548 0 0,-7-3-684 0 0,52 28 334 0 0,9 3 23 0 0,0 0 0 0 0,0 1-1 0 0,-1 1 1 0 0,0 0 0 0 0,0 1 0 0 0,-23-2 0 0 0,102 12-3255 0 0,35 20 2460 0 0,-70-18 1111 0 0,-1-1 0 0 0,2-1 0 0 0,42 4 0 0 0,11-8 2214 0 0,-90-5 728 0 0,-22-9-2712 0 0,-4-3-485 0 0,-172-69-895 0 0,273 116-2718 0 0,9 5 4044 0 0,-9-14 151 0 0,86 19-1 0 0,-127-37-167 0 0,-91-28 3151 0 0,-40-30-2957 0 0,57 27-1041 0 0,-58-21 1 0 0,68 35-680 0 0,61 22-1463 0 0,35 13 2907 0 0,1-4-1 0 0,0-2 0 0 0,2-3 0 0 0,88 11 0 0 0,-233-64 3269 0 0,31 11-4313 0 0,-99-36-1 0 0,142 61 719 0 0,4 0 50 0 0,0 0 0 0 0,0 0-1 0 0,0 1 1 0 0,0 0 0 0 0,0 0 0 0 0,0 1 0 0 0,-1-1 0 0 0,1 1-1 0 0,0 0 1 0 0,-8 1 0 0 0,22 5-2551 0 0,33 21 2262 0 0,-13-12 542 0 0,1-2-1 0 0,0 0 1 0 0,1-2 0 0 0,0-2-1 0 0,0 0 1 0 0,1-3 0 0 0,1 0-1 0 0,55 2 1 0 0,-106-11 403 0 0,1-1 1 0 0,0 0-1 0 0,0-1 0 0 0,0 0 1 0 0,-26-14-1 0 0,20 9-845 0 0,0 0 0 0 0,-1 2 0 0 0,0 1 1 0 0,-47-8-1 0 0,61 14 571 0 0,-9 0-2014 0 0,36 11-127 0 0,12 3 1873 0 0,2-3 1 0 0,-1 0-1 0 0,1-2 1 0 0,1-1-1 0 0,-1-2 0 0 0,1 0 1 0 0,0-3-1 0 0,0-1 1 0 0,41-3-1 0 0,-30 1 149 0 0,-29 1-58 0 0,0-1 0 0 0,-1 0 1 0 0,1 0-1 0 0,24-7 0 0 0,-61 6 2410 0 0,-29-12-3099 0 0,29 7 411 0 0,-26-7-454 0 0,-72-17-185 0 0,108 29 643 0 0,0 0-1 0 0,-1 0 1 0 0,1 2 0 0 0,0 0-1 0 0,-1 0 1 0 0,-25 5 0 0 0,39-5 67 0 0,-1 0 0 0 0,1-1 1 0 0,-1 1-1 0 0,1 0 1 0 0,-1 0-1 0 0,1 0 0 0 0,-1 0 1 0 0,1 1-1 0 0,-1-1 1 0 0,1 0-1 0 0,-1 0 1 0 0,1 0-1 0 0,-1 0 0 0 0,1 0 1 0 0,-1 1-1 0 0,1-1 1 0 0,0 0-1 0 0,-1 0 0 0 0,1 1 1 0 0,-1-1-1 0 0,1 0 1 0 0,0 1-1 0 0,-1-1 0 0 0,1 0 1 0 0,0 1-1 0 0,-1-1 1 0 0,1 0-1 0 0,0 1 0 0 0,0-1 1 0 0,-1 1-1 0 0,1-1 1 0 0,0 1-1 0 0,0-1 1 0 0,0 1-1 0 0,0-1 0 0 0,-1 1 1 0 0,1-1-1 0 0,0 1 1 0 0,0-1-1 0 0,0 0 0 0 0,0 1 1 0 0,0-1-1 0 0,0 1 1 0 0,0-1-1 0 0,1 2 0 0 0,21 17-771 0 0,38 10 758 0 0,-24-19 267 0 0,0-1-1 0 0,0-2 1 0 0,0-2 0 0 0,1-1 0 0 0,69-2 0 0 0,-164-13 1963 0 0,-55-29-3172 0 0,-16-6-612 0 0,118 44 1595 0 0,1 0 0 0 0,-1 1 0 0 0,1 0 0 0 0,-14 1 1 0 0,22 0 33 0 0,44 26-1882 0 0,-8-11 2387 0 0,0-2 1 0 0,1-2 0 0 0,1-1 0 0 0,0-1 0 0 0,0-2-1 0 0,1-2 1 0 0,0-1 0 0 0,57-2 289 0 0,-127-2 1727 0 0,-21-13-2896 0 0,25 4 181 0 0,-31-6-507 0 0,43 9 407 0 0,-1 1 1 0 0,1 1-1 0 0,-1 0 0 0 0,0 1 0 0 0,0 1 0 0 0,-1 1 1 0 0,1 1-1 0 0,-34 3 0 0 0,52-3 241 0 0,-1 0 0 0 0,1 0 1 0 0,0-1-1 0 0,-1 1 0 0 0,1 0 0 0 0,0 0 0 0 0,-1 1 0 0 0,1-1 0 0 0,0 0 0 0 0,-1 0 1 0 0,1 0-1 0 0,0 0 0 0 0,-1 0 0 0 0,1 0 0 0 0,0 0 0 0 0,0 0 0 0 0,-1 1 1 0 0,1-1-1 0 0,0 0 0 0 0,-1 0 0 0 0,1 0 0 0 0,0 1 0 0 0,0-1 0 0 0,0 0 0 0 0,-1 0 1 0 0,1 1-1 0 0,0-1 0 0 0,0 0 0 0 0,0 0 0 0 0,-1 1 0 0 0,1-1 0 0 0,0 0 1 0 0,0 1-1 0 0,0-1 0 0 0,0 0 0 0 0,0 1 0 0 0,0-1 0 0 0,0 0 0 0 0,0 0 0 0 0,0 1 1 0 0,0-1-1 0 0,0 0 0 0 0,0 1 0 0 0,0-1 0 0 0,0 0 0 0 0,0 1 0 0 0,0-1 1 0 0,0 0-1 0 0,0 1 0 0 0,0-1 0 0 0,0 0 0 0 0,1 1 0 0 0,-1-1 0 0 0,0 1 1 0 0,23 17-506 0 0,34 11 862 0 0,-34-21 127 0 0,0-1-1 0 0,1-1 1 0 0,0-1 0 0 0,0-1 0 0 0,45 1 0 0 0,-118-14 3549 0 0,-42-25-4913 0 0,44 15 680 0 0,33 13 22 0 0,0 1 0 0 0,0 0 0 0 0,-1 1 0 0 0,1 1-1 0 0,-1 0 1 0 0,0 1 0 0 0,0 0 0 0 0,0 1 0 0 0,0 1 0 0 0,-20 2 0 0 0,35-2 188 0 0,0 0 0 0 0,0 1 0 0 0,0-1 0 0 0,0 0 0 0 0,-1 0 0 0 0,1 0 0 0 0,0 0 1 0 0,0 0-1 0 0,0 0 0 0 0,0 0 0 0 0,0 0 0 0 0,-1 0 0 0 0,1 0 0 0 0,0 0 0 0 0,0 1 0 0 0,0-1 0 0 0,0 0 1 0 0,0 0-1 0 0,0 0 0 0 0,0 0 0 0 0,0 0 0 0 0,0 1 0 0 0,-1-1 0 0 0,1 0 0 0 0,0 0 0 0 0,0 0 1 0 0,0 0-1 0 0,0 0 0 0 0,0 1 0 0 0,0-1 0 0 0,0 0 0 0 0,0 0 0 0 0,0 0 0 0 0,0 0 0 0 0,0 1 1 0 0,0-1-1 0 0,0 0 0 0 0,0 0 0 0 0,0 0 0 0 0,0 0 0 0 0,1 0 0 0 0,-1 1 0 0 0,0-1 0 0 0,0 0 1 0 0,0 0-1 0 0,0 0 0 0 0,0 0 0 0 0,0 0 0 0 0,0 0 0 0 0,0 1 0 0 0,0-1 0 0 0,1 0 0 0 0,-1 0 1 0 0,0 0-1 0 0,0 0 0 0 0,12 13-531 0 0,16 6 575 0 0,-14-12 100 0 0,0 0 1 0 0,0-2 0 0 0,1 0 0 0 0,-1 0 0 0 0,1-1 0 0 0,0-1 0 0 0,0-1 0 0 0,24 1 0 0 0,12-2 443 0 0,63-8 0 0 0,-47 2-400 0 0,-62 5-398 0 0,32-4 1730 0 0,-38 4-1465 0 0,1 0 0 0 0,0 0 0 0 0,0 0 0 0 0,0 0-1 0 0,0 0 1 0 0,0 0 0 0 0,0 0 0 0 0,0 0 0 0 0,0-1-1 0 0,0 1 1 0 0,0 0 0 0 0,0 0 0 0 0,-1 0 0 0 0,1 0-1 0 0,0 0 1 0 0,0 0 0 0 0,0 0 0 0 0,0 0 0 0 0,0 0-1 0 0,0 0 1 0 0,0 0 0 0 0,0 0 0 0 0,0 0-1 0 0,0-1 1 0 0,0 1 0 0 0,0 0 0 0 0,0 0 0 0 0,0 0-1 0 0,0 0 1 0 0,0 0 0 0 0,0 0 0 0 0,0 0 0 0 0,0 0-1 0 0,0 0 1 0 0,0-1 0 0 0,0 1 0 0 0,0 0 0 0 0,0 0-1 0 0,0 0 1 0 0,0 0 0 0 0,0 0 0 0 0,0 0-1 0 0,0 0 1 0 0,0 0 0 0 0,0 0 0 0 0,0 0 0 0 0,0 0-1 0 0,0-1 1 0 0,1 1 0 0 0,-1 0 0 0 0,0 0 0 0 0,0 0-1 0 0,0 0 1 0 0,0 0 0 0 0,0 0 0 0 0,0 0 0 0 0,0 0-1 0 0,0 0 1 0 0,0 0 0 0 0,0 0 0 0 0,0 0-1 0 0,1 0 1 0 0,-1 0 0 0 0,-22-7 764 0 0,-47-13-1156 0 0,52 14 184 0 0,0 0 1 0 0,0 2-1 0 0,-1 0 1 0 0,1 0-1 0 0,-1 2 1 0 0,0 0-1 0 0,-24 1 1 0 0,35 3-1274 0 0,11 0 592 0 0,23 1 379 0 0,41 3 734 0 0,56-9 140 0 0,-35 0 465 0 0,-137-1 1839 0 0,-51-11-3059 0 0,-23-2-1329 0 0,161 31-1579 0 0,38 7 3872 0 0,-37-16-64 0 0,0-2-1 0 0,43-3 1 0 0,-49 0 748 0 0,-75-15 1170 0 0,17 6-2721 0 0,-84-28-1017 0 0,95 33 1076 0 0,0 1 0 0 0,-1 1-1 0 0,1 0 1 0 0,0 1 0 0 0,0 0-1 0 0,-19 2 1 0 0,32-1 172 0 0,-1 0 0 0 0,1 0 0 0 0,0-1 0 0 0,-1 1 0 0 0,1 0 0 0 0,0 0 0 0 0,0 0 0 0 0,-1 0 0 0 0,1 0 0 0 0,0 0 1 0 0,-1 0-1 0 0,1 0 0 0 0,0 0 0 0 0,-1 0 0 0 0,1 0 0 0 0,0 0 0 0 0,0 0 0 0 0,-1 0 0 0 0,1 0 0 0 0,0 0 0 0 0,-1 0 0 0 0,1 0 0 0 0,0 0 0 0 0,-1 1 0 0 0,1-1 1 0 0,0 0-1 0 0,0 0 0 0 0,-1 0 0 0 0,1 0 0 0 0,0 1 0 0 0,0-1 0 0 0,0 0 0 0 0,-1 0 0 0 0,1 1 0 0 0,0-1 0 0 0,0 0 0 0 0,0 0 0 0 0,-1 1 0 0 0,1-1 0 0 0,0 0 0 0 0,0 0 1 0 0,0 1-1 0 0,0-1 0 0 0,0 0 0 0 0,0 1 0 0 0,0-1 0 0 0,0 0 0 0 0,0 0 0 0 0,0 1 0 0 0,0-1 0 0 0,0 0 0 0 0,0 1 0 0 0,0-1 0 0 0,20 12-462 0 0,34 6 882 0 0,-21-12 25 0 0,0-2 1 0 0,1-1 0 0 0,-1-1 0 0 0,1-2-1 0 0,34-4 1 0 0,-71 3 1231 0 0,-120-43-1657 0 0,111 42-158 0 0,-18-5-349 0 0,-47-4 0 0 0,68 11 409 0 0,0 0 1 0 0,0 0 0 0 0,0 0-1 0 0,0 1 1 0 0,0 0-1 0 0,0 1 1 0 0,1 0 0 0 0,-1 0-1 0 0,0 1 1 0 0,-7 4-1 0 0,22-2-174 0 0,1 0 0 0 0,0 0 0 0 0,1-1 0 0 0,-1 1-1 0 0,1-2 1 0 0,9 4 0 0 0,8 0 557 0 0,0-1 0 0 0,0-1 0 0 0,0-2 0 0 0,1 0 0 0 0,-1-2 0 0 0,1 0 0 0 0,-1-2-1 0 0,1-1 1 0 0,-1-1 0 0 0,29-7 0 0 0,-92 10 2552 0 0,-43-12-3335 0 0,9 1-387 0 0,38 8 454 0 0,1 2 0 0 0,0 0-1 0 0,-1 3 1 0 0,-33 5 0 0 0,49-5 350 0 0,1 2 0 0 0,0 1 0 0 0,0 0 0 0 0,1 1 0 0 0,0 0 0 0 0,0 2 0 0 0,0 0 0 0 0,1 0 0 0 0,-21 16 1 0 0,35-23 78 0 0,1-1 1 0 0,-1 0-1 0 0,1 1 1 0 0,-1-1 0 0 0,1 0-1 0 0,-1 1 1 0 0,1-1 0 0 0,-1 1-1 0 0,1-1 1 0 0,0 1 0 0 0,-1-1-1 0 0,1 1 1 0 0,0-1-1 0 0,-1 1 1 0 0,1-1 0 0 0,0 1-1 0 0,0 0 1 0 0,0-1 0 0 0,-1 1-1 0 0,1-1 1 0 0,0 1 0 0 0,0 0-1 0 0,0-1 1 0 0,0 1-1 0 0,0-1 1 0 0,0 1 0 0 0,0 0-1 0 0,0-1 1 0 0,0 1 0 0 0,0 0-1 0 0,1-1 1 0 0,-1 1 0 0 0,0-1-1 0 0,0 1 1 0 0,0-1-1 0 0,1 1 1 0 0,-1 0 0 0 0,1 0-1 0 0,25 18-159 0 0,39 2 468 0 0,-24-16 371 0 0,1-2 0 0 0,60-4 0 0 0,-45 0 1417 0 0,-166-8-1514 0 0,90 5-841 0 0,-1 2 0 0 0,0 0 0 0 0,0 1 0 0 0,0 1 0 0 0,0 0 0 0 0,0 2 1 0 0,0 1-1 0 0,-26 6 0 0 0,46-9 250 0 0,-1 0 1 0 0,1 0-1 0 0,0 0 0 0 0,0 0 1 0 0,0 0-1 0 0,0 1 1 0 0,0-1-1 0 0,-1 0 0 0 0,1 0 1 0 0,0 0-1 0 0,0 0 0 0 0,0 0 1 0 0,0 0-1 0 0,0 1 1 0 0,0-1-1 0 0,-1 0 0 0 0,1 0 1 0 0,0 0-1 0 0,0 0 0 0 0,0 0 1 0 0,0 1-1 0 0,0-1 1 0 0,0 0-1 0 0,0 0 0 0 0,0 0 1 0 0,0 1-1 0 0,0-1 1 0 0,0 0-1 0 0,0 0 0 0 0,0 0 1 0 0,0 0-1 0 0,0 1 0 0 0,0-1 1 0 0,0 0-1 0 0,0 0 1 0 0,0 0-1 0 0,0 1 0 0 0,0-1 1 0 0,0 0-1 0 0,0 0 0 0 0,0 0 1 0 0,0 0-1 0 0,1 0 1 0 0,-1 1-1 0 0,0-1 0 0 0,0 0 1 0 0,11 13-566 0 0,28 18 790 0 0,-16-13 1296 0 0,-31-25 1077 0 0,-26-21-2343 0 0,-34-20-826 0 0,61 44 469 0 0,1 1-1 0 0,-1 0 0 0 0,1 0 0 0 0,-1 0 1 0 0,0 1-1 0 0,0 0 0 0 0,0 1 1 0 0,0-1-1 0 0,-11 0 0 0 0,17 3 37 0 0,1 0 0 0 0,0 0 0 0 0,-1 0-1 0 0,1 0 1 0 0,0 0 0 0 0,0 0 0 0 0,0-1-1 0 0,0 1 1 0 0,0 0 0 0 0,0 0-1 0 0,0 0 1 0 0,0 0 0 0 0,0 0 0 0 0,0 0-1 0 0,0 0 1 0 0,1 0 0 0 0,-1-1 0 0 0,0 1-1 0 0,1 0 1 0 0,-1 0 0 0 0,1 0 0 0 0,-1 0-1 0 0,1-1 1 0 0,-1 1 0 0 0,1 0 0 0 0,-1-1-1 0 0,1 1 1 0 0,0 0 0 0 0,17 30 142 0 0,2-1 552 0 0,2-1-1 0 0,31 33 1 0 0,-88-94 2099 0 0,20 17-3069 0 0,-2 2 1 0 0,0 0 0 0 0,-33-19 0 0 0,57 44-3139 0 0,45 52 3469 0 0,18-7 1794 0 0,-79-67 1395 0 0,-27-30-3052 0 0,25 26-357 0 0,-1 0-1 0 0,-1 1 1 0 0,0 0-1 0 0,-1 1 1 0 0,-30-21-1 0 0,50 38-383 0 0,1 0-1 0 0,-1 0 1 0 0,0 1-1 0 0,-1 0 1 0 0,10 11-1 0 0,-8-8 722 0 0,1 1 0 0 0,0-2 0 0 0,18 15 0 0 0,-26-22-74 0 0,1-1 0 0 0,-1 0 1 0 0,0 0-1 0 0,0 0 0 0 0,0 0 0 0 0,0 0 0 0 0,0 0 0 0 0,0 0 1 0 0,0 1-1 0 0,0-1 0 0 0,0 0 0 0 0,0 0 0 0 0,0 0 0 0 0,0 0 1 0 0,1 0-1 0 0,-1 0 0 0 0,0 0 0 0 0,0 0 0 0 0,0 0 0 0 0,0 0 1 0 0,0 1-1 0 0,0-1 0 0 0,1 0 0 0 0,-1 0 0 0 0,0 0 0 0 0,0 0 1 0 0,0 0-1 0 0,0 0 0 0 0,0 0 0 0 0,0 0 0 0 0,1 0 0 0 0,-1 0 1 0 0,0 0-1 0 0,0 0 0 0 0,0 0 0 0 0,0 0 0 0 0,0 0 0 0 0,1 0 1 0 0,-1-1-1 0 0,0 1 0 0 0,0 0 0 0 0,0 0 0 0 0,0 0 0 0 0,0 0 1 0 0,0 0-1 0 0,0 0 0 0 0,1 0 0 0 0,-1 0 0 0 0,0 0 0 0 0,0 0 1 0 0,0-1-1 0 0,0 1 0 0 0,0 0 0 0 0,0 0 0 0 0,0 0 0 0 0,0 0 1 0 0,0 0-1 0 0,0 0 0 0 0,0 0 0 0 0,0-1 0 0 0,0 1 0 0 0,0 0 1 0 0,0 0-1 0 0,0 0 0 0 0,0 0 0 0 0,0 0 0 0 0,0-1 0 0 0,-4-13 755 0 0,-11-15 341 0 0,-1 4-1225 0 0,10 18 54 0 0,1 0-1 0 0,1 0 0 0 0,-1 0 0 0 0,1-1 0 0 0,1 1 1 0 0,-1-1-1 0 0,1 0 0 0 0,0 0 0 0 0,-2-11 0 0 0,6 18 33 0 0,-1 0 0 0 0,0 0 0 0 0,1 1 0 0 0,-1-1 0 0 0,1 0 0 0 0,-1 1 0 0 0,1-1 0 0 0,0 0 1 0 0,-1 1-1 0 0,1-1 0 0 0,-1 1 0 0 0,1-1 0 0 0,0 1 0 0 0,-1-1 0 0 0,1 1 0 0 0,0-1 0 0 0,0 1 0 0 0,0 0 0 0 0,-1 0 0 0 0,1-1 0 0 0,0 1 0 0 0,0 0 0 0 0,0 0 0 0 0,-1 0 0 0 0,1 0 0 0 0,0 0 0 0 0,0 0 0 0 0,0 0 0 0 0,0 0 0 0 0,-1 0 0 0 0,1 0 0 0 0,1 1 0 0 0,36 3-2 0 0,-33-3-19 0 0,67 11 156 0 0,-18-3 441 0 0,70 4-1 0 0,-108-12-423 0 0,21 1 218 0 0,0-1-1 0 0,-1-2 1 0 0,1-1 0 0 0,-1-2 0 0 0,60-14 0 0 0,-130 5 1886 0 0,-15-5-3145 0 0,45 17 832 0 0,-72-14-1012 0 0,71 14 1015 0 0,0 0 1 0 0,0 1 0 0 0,0 0-1 0 0,0 0 1 0 0,0 0-1 0 0,0 1 1 0 0,0-1 0 0 0,0 1-1 0 0,0 0 1 0 0,0 1 0 0 0,1-1-1 0 0,-10 5 1 0 0,14-5 47 0 0,0 0 1 0 0,1 0 0 0 0,-1 0 0 0 0,0 0-1 0 0,0 0 1 0 0,1 0 0 0 0,-1 0-1 0 0,1 0 1 0 0,-1 0 0 0 0,1 0-1 0 0,-1-1 1 0 0,1 1 0 0 0,-1 0-1 0 0,1 0 1 0 0,0-1 0 0 0,0 1-1 0 0,-1 0 1 0 0,1-1 0 0 0,0 1-1 0 0,0 0 1 0 0,0-1 0 0 0,0 1 0 0 0,-1-1-1 0 0,1 1 1 0 0,0-1 0 0 0,2 1-1 0 0,28 17-14 0 0,-12-12-954 0 0,10-3-8208 0 0,-25-4 6814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5T14:55:01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506 402 712 0 0,'-59'-14'2489'0'0,"45"13"-2023"0"0,12 1-470 0 0,0-1 1 0 0,0 1 0 0 0,0 0 0 0 0,-1-1-1 0 0,1 1 1 0 0,0 0 0 0 0,0 0 0 0 0,0 0-1 0 0,-1 1 1 0 0,1-1 0 0 0,0 0 0 0 0,0 1-1 0 0,0 0 1 0 0,-1-1 0 0 0,1 1 0 0 0,0 0-1 0 0,0 0 1 0 0,0 0 0 0 0,0 0 0 0 0,1 1-1 0 0,-1-1 1 0 0,0 0 0 0 0,0 1 0 0 0,1-1-1 0 0,-3 3 1 0 0,5-4-8 0 0,-1-1 0 0 0,0 1 0 0 0,0 0 1 0 0,1 0-1 0 0,-1 0 0 0 0,0 0 0 0 0,0 0 0 0 0,1-1 0 0 0,-1 1 0 0 0,0 0 0 0 0,0 0 0 0 0,1 0 1 0 0,-1 0-1 0 0,0 0 0 0 0,1 0 0 0 0,-1 0 0 0 0,0 0 0 0 0,0 0 0 0 0,1 0 0 0 0,-1 0 0 0 0,0 0 1 0 0,1 0-1 0 0,-1 0 0 0 0,0 0 0 0 0,0 0 0 0 0,1 0 0 0 0,-1 0 0 0 0,0 1 0 0 0,1-1 0 0 0,-1 0 1 0 0,0 0-1 0 0,0 0 0 0 0,0 0 0 0 0,1 1 0 0 0,-1-1 0 0 0,0 0 0 0 0,0 0 0 0 0,0 0 1 0 0,1 1-1 0 0,-1-1 0 0 0,0 0 0 0 0,0 0 0 0 0,0 1 0 0 0,0-1 0 0 0,0 0 0 0 0,1 0 0 0 0,-1 1 1 0 0,0-1-1 0 0,0 0 0 0 0,0 1 0 0 0,0-1 0 0 0,0 0 0 0 0,0 0 0 0 0,0 1 0 0 0,0-1 0 0 0,0 0 1 0 0,0 1-1 0 0,0-1 0 0 0,0 0 0 0 0,0 0 0 0 0,0 1 0 0 0,-1-1 0 0 0,1 0 0 0 0,0 1 0 0 0,0-1 1 0 0,0 0-1 0 0,0 0 0 0 0,-1 1 0 0 0,3-2-5 0 0,-1 1 0 0 0,0-1 0 0 0,1 1 0 0 0,-1-1 0 0 0,0 0 0 0 0,1 1 0 0 0,-1-1 0 0 0,0 0 0 0 0,0 0 0 0 0,0 0 0 0 0,0 0 0 0 0,0 0 0 0 0,0 0 0 0 0,0-1 0 0 0,0 1 0 0 0,1-2 0 0 0,-1-1 51 0 0,0 1 0 0 0,0 0-1 0 0,-1-1 1 0 0,0 1 0 0 0,1-1-1 0 0,-1 1 1 0 0,0 0 0 0 0,-1-1-1 0 0,1 1 1 0 0,-1-1-1 0 0,1 1 1 0 0,-1 0 0 0 0,0-1-1 0 0,0 1 1 0 0,-1 0 0 0 0,1 0-1 0 0,-1 0 1 0 0,1 0 0 0 0,-1 0-1 0 0,0 0 1 0 0,0 0 0 0 0,0 1-1 0 0,-1-1 1 0 0,1 1 0 0 0,-1-1-1 0 0,1 1 1 0 0,-1 0 0 0 0,0 0-1 0 0,0 0 1 0 0,0 0 0 0 0,0 1-1 0 0,-4-3 1 0 0,-1 0 21 0 0,0 1-1 0 0,0 0 1 0 0,0 0 0 0 0,0 0-1 0 0,0 1 1 0 0,-1 0-1 0 0,1 1 1 0 0,-1 0 0 0 0,1 0-1 0 0,-1 1 1 0 0,0 0 0 0 0,-12 2-1 0 0,19-1-74 0 0,0-1 0 0 0,1 0-1 0 0,-1 1 1 0 0,0-1-1 0 0,1 1 1 0 0,-1 0 0 0 0,1-1-1 0 0,-1 1 1 0 0,1 0 0 0 0,-1 0-1 0 0,1 0 1 0 0,0 0-1 0 0,-1 0 1 0 0,1 1 0 0 0,0-1-1 0 0,0 0 1 0 0,0 0 0 0 0,0 1-1 0 0,0-1 1 0 0,0 1-1 0 0,0-1 1 0 0,0 1 0 0 0,0 1-1 0 0,0 1-5 0 0,0-1 0 0 0,1 1-1 0 0,-1-1 1 0 0,1 1 0 0 0,0-1-1 0 0,0 1 1 0 0,0-1 0 0 0,0 1-1 0 0,1-1 1 0 0,-1 0 0 0 0,2 5-1 0 0,0-2-10 0 0,0 0-1 0 0,0 0 0 0 0,0-1 1 0 0,1 1-1 0 0,-1-1 1 0 0,1 1-1 0 0,1-1 0 0 0,-1 0 1 0 0,1 0-1 0 0,0 0 1 0 0,0 0-1 0 0,0-1 0 0 0,6 5 1 0 0,-6-7 28 0 0,0 0 1 0 0,0 1-1 0 0,0-2 1 0 0,0 1-1 0 0,0 0 1 0 0,0-1-1 0 0,0 0 1 0 0,1 0-1 0 0,-1 0 0 0 0,0 0 1 0 0,1-1-1 0 0,6 0 1 0 0,-9 0 19 0 0,0-1 1 0 0,-1 1-1 0 0,1-1 1 0 0,0 1-1 0 0,-1-1 1 0 0,1 0-1 0 0,-1 0 0 0 0,1 0 1 0 0,-1 0-1 0 0,1 0 1 0 0,-1 0-1 0 0,0-1 1 0 0,1 1-1 0 0,-1 0 0 0 0,0-1 1 0 0,0 1-1 0 0,0 0 1 0 0,0-1-1 0 0,0 0 1 0 0,0 1-1 0 0,-1-1 0 0 0,1 1 1 0 0,0-1-1 0 0,-1 0 1 0 0,1 0-1 0 0,-1 1 1 0 0,0-1-1 0 0,0 0 0 0 0,1 0 1 0 0,-1 1-1 0 0,0-1 1 0 0,-1 0-1 0 0,1 0 1 0 0,0-2-1 0 0,0 1 71 0 0,0 0 0 0 0,0 0 0 0 0,0 0 0 0 0,-1 0 0 0 0,1 0 0 0 0,-1 0 0 0 0,0 1-1 0 0,1-1 1 0 0,-1 0 0 0 0,0 0 0 0 0,-1 0 0 0 0,1 1 0 0 0,0-1 0 0 0,-1 0 0 0 0,0 1 0 0 0,1-1 0 0 0,-5-3 0 0 0,0 2 185 0 0,0 0 1 0 0,0 0-1 0 0,0 0 1 0 0,-1 1-1 0 0,1 0 1 0 0,-8-3-1 0 0,2 1-147 0 0,0 0-35 0 0,1 0 6 0 0,-1 0-1 0 0,0 1 1 0 0,-19-5 0 0 0,28 8-150 0 0,1 1 0 0 0,-1-1 0 0 0,1 1 0 0 0,-1 0 0 0 0,1 0 0 0 0,-1 0 0 0 0,1 0 0 0 0,0 0 0 0 0,-1 1 0 0 0,1-1 0 0 0,-1 1 0 0 0,1-1 0 0 0,-1 1 0 0 0,1 0-1 0 0,0 0 1 0 0,0 0 0 0 0,-1 0 0 0 0,1 0 0 0 0,0 1 0 0 0,0-1 0 0 0,0 1 0 0 0,0-1 0 0 0,1 1 0 0 0,-3 3 0 0 0,2-2-27 0 0,0 1-1 0 0,0 0 0 0 0,1 0 1 0 0,-1 0-1 0 0,1 0 0 0 0,0 0 1 0 0,0 0-1 0 0,1 0 0 0 0,-1 1 1 0 0,1-1-1 0 0,0 0 1 0 0,0 0-1 0 0,0 0 0 0 0,1 1 1 0 0,0-1-1 0 0,1 6 0 0 0,0-3 23 0 0,-1-1 0 0 0,1 1 0 0 0,0-1 0 0 0,1 0 0 0 0,0 0 0 0 0,0 0 0 0 0,0 0-1 0 0,1-1 1 0 0,7 10 0 0 0,-9-13 55 0 0,1 0 0 0 0,-1 0 0 0 0,1 0 0 0 0,0 0 0 0 0,-1 0 0 0 0,1-1 0 0 0,0 0 0 0 0,0 1 0 0 0,0-1 0 0 0,0 0 0 0 0,1-1-1 0 0,-1 1 1 0 0,0 0 0 0 0,0-1 0 0 0,0 0 0 0 0,1 0 0 0 0,-1 0 0 0 0,0 0 0 0 0,0 0 0 0 0,1 0 0 0 0,-1-1 0 0 0,0 0 0 0 0,0 0 0 0 0,0 0 0 0 0,0 0 0 0 0,0 0 0 0 0,0 0 0 0 0,0-1 0 0 0,0 0-1 0 0,-1 1 1 0 0,1-1 0 0 0,0 0 0 0 0,-1 0 0 0 0,3-3 0 0 0,1 0 132 0 0,0-1 0 0 0,0 1 1 0 0,-1-1-1 0 0,1 0 0 0 0,-2 0 0 0 0,1-1 0 0 0,-1 1 0 0 0,0-1 1 0 0,0 0-1 0 0,0 0 0 0 0,-1-1 0 0 0,0 1 0 0 0,1-9 0 0 0,-3 12-33 0 0,-1 0 0 0 0,0-1 0 0 0,0 1-1 0 0,0 0 1 0 0,0 0 0 0 0,-1 0 0 0 0,1-1-1 0 0,-1 1 1 0 0,0 0 0 0 0,-1 0-1 0 0,1 0 1 0 0,-1 0 0 0 0,0 1 0 0 0,0-1-1 0 0,0 0 1 0 0,0 1 0 0 0,0-1-1 0 0,-1 1 1 0 0,0 0 0 0 0,1 0 0 0 0,-1 0-1 0 0,-1 0 1 0 0,1 0 0 0 0,0 1 0 0 0,-1-1-1 0 0,1 1 1 0 0,-1 0 0 0 0,1 0-1 0 0,-1 0 1 0 0,0 1 0 0 0,0-1 0 0 0,0 1-1 0 0,0 0 1 0 0,0 0 0 0 0,-9-1 0 0 0,10 2-157 0 0,-1 0 1 0 0,1-1 0 0 0,-1 2-1 0 0,1-1 1 0 0,-1 0-1 0 0,1 1 1 0 0,-1-1 0 0 0,1 1-1 0 0,-1 0 1 0 0,1 0 0 0 0,0 0-1 0 0,0 1 1 0 0,-1-1 0 0 0,1 1-1 0 0,0 0 1 0 0,0-1 0 0 0,0 2-1 0 0,1-1 1 0 0,-1 0 0 0 0,0 0-1 0 0,1 1 1 0 0,-1 0 0 0 0,1-1-1 0 0,0 1 1 0 0,0 0 0 0 0,0 0-1 0 0,0 0 1 0 0,1 0 0 0 0,-1 0-1 0 0,1 1 1 0 0,0-1 0 0 0,0 0-1 0 0,0 1 1 0 0,0 3 0 0 0,-1 1-8 0 0,0-1 0 0 0,1 0 0 0 0,0 1 0 0 0,0-1-1 0 0,1 1 1 0 0,0-1 0 0 0,0 0 0 0 0,1 1 0 0 0,0-1 0 0 0,0 1 0 0 0,1-1 0 0 0,0 0 0 0 0,0 0 0 0 0,1 0 0 0 0,0 0 0 0 0,4 8 0 0 0,-5-12 37 0 0,-1 0-1 0 0,1-1 1 0 0,0 1 0 0 0,0-1 0 0 0,0 0 0 0 0,0 1-1 0 0,1-1 1 0 0,-1 0 0 0 0,0 0 0 0 0,1-1-1 0 0,-1 1 1 0 0,1 0 0 0 0,0-1 0 0 0,0 0 0 0 0,-1 1-1 0 0,1-1 1 0 0,0 0 0 0 0,0 0 0 0 0,0-1 0 0 0,0 1-1 0 0,0-1 1 0 0,0 1 0 0 0,0-1 0 0 0,0 0 0 0 0,4-1-1 0 0,1 0 113 0 0,-1-1 0 0 0,0 0-1 0 0,0-1 1 0 0,0 0-1 0 0,0 0 1 0 0,-1 0 0 0 0,1-1-1 0 0,-1 0 1 0 0,9-8-1 0 0,-8 7 20 0 0,-1-1 0 0 0,0 0 0 0 0,0 0 0 0 0,0-1 0 0 0,-1 1 0 0 0,0-1-1 0 0,0-1 1 0 0,4-7 0 0 0,-7 11 9 0 0,0 0 1 0 0,-1 1-1 0 0,1-1 0 0 0,-1 0 0 0 0,0 0 0 0 0,0 0 1 0 0,0 0-1 0 0,0 0 0 0 0,-1 0 0 0 0,1 0 0 0 0,-1 0 1 0 0,0 0-1 0 0,0 0 0 0 0,-1 0 0 0 0,1 0 1 0 0,-1 0-1 0 0,0 0 0 0 0,0 0 0 0 0,-2-4 0 0 0,0 4 4 0 0,0 1-1 0 0,0 0 0 0 0,0 0 0 0 0,-1 0 0 0 0,1 0 1 0 0,-1 0-1 0 0,0 1 0 0 0,0-1 0 0 0,0 1 1 0 0,0 0-1 0 0,0 0 0 0 0,0 1 0 0 0,-1-1 0 0 0,1 1 1 0 0,-1 0-1 0 0,-8-1 0 0 0,6 1-157 0 0,1 0 0 0 0,-1 0 0 0 0,0 0 0 0 0,0 1 0 0 0,0 0 0 0 0,0 1 0 0 0,0-1 0 0 0,1 1 0 0 0,-1 1 0 0 0,-12 3 0 0 0,12-2-62 0 0,0 1 1 0 0,1 1 0 0 0,-1-1 0 0 0,1 1 0 0 0,0 0 0 0 0,1 0 0 0 0,-1 1 0 0 0,1-1 0 0 0,0 1-1 0 0,0 1 1 0 0,1-1 0 0 0,0 1 0 0 0,0-1 0 0 0,0 1 0 0 0,1 0 0 0 0,0 1 0 0 0,0-1-1 0 0,1 0 1 0 0,0 1 0 0 0,0 0 0 0 0,1-1 0 0 0,0 1 0 0 0,0 0 0 0 0,1-1 0 0 0,0 1 0 0 0,1 0-1 0 0,1 10 1 0 0,-2-17 77 0 0,0-1 0 0 0,0 1 0 0 0,0-1 0 0 0,0 1 0 0 0,0-1 0 0 0,1 1 0 0 0,-1-1-1 0 0,0 1 1 0 0,0-1 0 0 0,1 0 0 0 0,-1 1 0 0 0,0-1 0 0 0,0 1 0 0 0,1-1 0 0 0,-1 0 0 0 0,1 1 0 0 0,-1-1-1 0 0,0 0 1 0 0,1 1 0 0 0,-1-1 0 0 0,1 0 0 0 0,-1 0 0 0 0,0 1 0 0 0,1-1 0 0 0,-1 0 0 0 0,1 0 0 0 0,-1 0-1 0 0,1 0 1 0 0,-1 0 0 0 0,1 1 0 0 0,-1-1 0 0 0,1 0 0 0 0,-1 0 0 0 0,1 0 0 0 0,-1 0 0 0 0,1-1 0 0 0,21-9-168 0 0,13-25 869 0 0,-24 17-427 0 0,-1-1 0 0 0,-1 1 0 0 0,12-39 0 0 0,-19 51-135 0 0,-1 0 1 0 0,1 1 0 0 0,-2-1 0 0 0,1 0-1 0 0,0 0 1 0 0,-1 0 0 0 0,0 0 0 0 0,-1 0-1 0 0,1 0 1 0 0,-1 0 0 0 0,-1 0 0 0 0,1 0-1 0 0,-1 0 1 0 0,0 0 0 0 0,0 1 0 0 0,0-1-1 0 0,-1 1 1 0 0,-3-6 0 0 0,4 7-112 0 0,0 1 0 0 0,0 0 1 0 0,0 0-1 0 0,0 0 0 0 0,0 0 1 0 0,-1 1-1 0 0,1-1 0 0 0,-1 1 1 0 0,0-1-1 0 0,0 1 0 0 0,0 0 1 0 0,0 0-1 0 0,0 0 0 0 0,0 0 1 0 0,-1 1-1 0 0,1-1 0 0 0,-1 1 1 0 0,1 0-1 0 0,-1 0 0 0 0,1 0 1 0 0,-1 1-1 0 0,1-1 0 0 0,-1 1 1 0 0,0 0-1 0 0,1 0 0 0 0,-1 0 1 0 0,0 0-1 0 0,1 1 0 0 0,-1-1 1 0 0,0 1-1 0 0,1 0 0 0 0,-1 0 1 0 0,1 0-1 0 0,0 1 0 0 0,-1-1 1 0 0,1 1-1 0 0,0 0 0 0 0,0 0 1 0 0,0 0-1 0 0,0 0 0 0 0,0 0 1 0 0,0 1-1 0 0,1-1 0 0 0,-1 1 1 0 0,1 0-1 0 0,0 0 0 0 0,-3 4 1 0 0,-4 6-72 0 0,1-1 0 0 0,1 2 1 0 0,0-1-1 0 0,1 1 0 0 0,0 0 0 0 0,1 0 1 0 0,1 1-1 0 0,0 0 0 0 0,1-1 0 0 0,1 1 1 0 0,0 0-1 0 0,1 1 0 0 0,0-1 1 0 0,3 22-1 0 0,-2-37 24 0 0,0 1 1 0 0,0 0 0 0 0,0 0-1 0 0,0 0 1 0 0,0 0 0 0 0,0 0-1 0 0,0-1 1 0 0,1 1 0 0 0,-1 0-1 0 0,0 0 1 0 0,1 0 0 0 0,-1 0-1 0 0,1-1 1 0 0,-1 1 0 0 0,0 0-1 0 0,1-1 1 0 0,0 1-1 0 0,-1 0 1 0 0,1-1 0 0 0,-1 1-1 0 0,1 0 1 0 0,0-1 0 0 0,-1 1-1 0 0,1-1 1 0 0,0 1 0 0 0,0-1-1 0 0,-1 0 1 0 0,1 1 0 0 0,0-1-1 0 0,1 1 1 0 0,0-1 26 0 0,-1-1 1 0 0,1 1-1 0 0,0 0 0 0 0,0-1 1 0 0,0 1-1 0 0,-1-1 0 0 0,1 1 1 0 0,0-1-1 0 0,0 0 1 0 0,-1 0-1 0 0,1 0 0 0 0,-1 0 1 0 0,3-1-1 0 0,44-44 573 0 0,-46 43-547 0 0,26-27 294 0 0,38-57-1 0 0,-59 77-112 0 0,-1 0-1 0 0,0 0 1 0 0,-1 0-1 0 0,0-1 1 0 0,-1 1-1 0 0,0-1 1 0 0,-1 0-1 0 0,0-1 0 0 0,-1 1 1 0 0,2-23-1 0 0,-3 33-128 0 0,-1 0-1 0 0,0 0 1 0 0,0 0-1 0 0,0 1 1 0 0,0-1-1 0 0,-1 0 1 0 0,1 0-1 0 0,0 0 0 0 0,0 0 1 0 0,0 1-1 0 0,-1-1 1 0 0,1 0-1 0 0,0 0 1 0 0,-1 1-1 0 0,1-1 1 0 0,-1 0-1 0 0,1 1 0 0 0,0-1 1 0 0,-1 0-1 0 0,0 1 1 0 0,1-1-1 0 0,-1 0 1 0 0,1 1-1 0 0,-1-1 1 0 0,0 1-1 0 0,1-1 1 0 0,-1 1-1 0 0,0 0 0 0 0,0-1 1 0 0,1 1-1 0 0,-1 0 1 0 0,-1-1-1 0 0,-1 1-14 0 0,0 0 0 0 0,0 0-1 0 0,0 0 1 0 0,1 0 0 0 0,-1 0-1 0 0,0 1 1 0 0,0-1 0 0 0,0 1 0 0 0,-5 2-1 0 0,-3 2-169 0 0,-1 0 1 0 0,0 1-1 0 0,-15 11 0 0 0,19-11 81 0 0,1 0 0 0 0,0 1-1 0 0,1 0 1 0 0,0 0 0 0 0,0 1 0 0 0,0 0 0 0 0,1 0 0 0 0,0 0-1 0 0,1 1 1 0 0,-1-1 0 0 0,2 1 0 0 0,-1 0 0 0 0,1 0 0 0 0,1 1-1 0 0,-3 17 1 0 0,42-50-1760 0 0,-9 0 1880 0 0,-1-1 0 0 0,-1-2 0 0 0,-1 0 0 0 0,-1-2 0 0 0,27-41 0 0 0,-44 59-177 0 0,8-18 708 0 0,-22 28-159 0 0,-14 14-291 0 0,5-2-184 0 0,-1 1 1 0 0,2 0-1 0 0,0 1 1 0 0,1 0-1 0 0,0 1 0 0 0,1 1 1 0 0,1 0-1 0 0,1 1 1 0 0,0 0-1 0 0,1 1 1 0 0,-11 25-1 0 0,21-43 26 0 0,0 0 0 0 0,0 1 0 0 0,0-1 0 0 0,0 0 0 0 0,0 0 0 0 0,0 0 0 0 0,0 0 0 0 0,0 0-1 0 0,0 0 1 0 0,0 0 0 0 0,0 1 0 0 0,0-1 0 0 0,0 0 0 0 0,0 0 0 0 0,0 0 0 0 0,0 0 0 0 0,0 0 0 0 0,0 0 0 0 0,0 1 0 0 0,0-1 0 0 0,0 0 0 0 0,0 0 0 0 0,0 0 0 0 0,0 0 0 0 0,0 0-1 0 0,0 0 1 0 0,0 0 0 0 0,0 1 0 0 0,0-1 0 0 0,0 0 0 0 0,1 0 0 0 0,-1 0 0 0 0,0 0 0 0 0,0 0 0 0 0,0 0 0 0 0,0 0 0 0 0,0 0 0 0 0,0 0 0 0 0,0 0 0 0 0,0 0 0 0 0,1 0-1 0 0,-1 0 1 0 0,0 1 0 0 0,0-1 0 0 0,0 0 0 0 0,0 0 0 0 0,0 0 0 0 0,0 0 0 0 0,1 0 0 0 0,-1 0 0 0 0,0 0 0 0 0,0 0 0 0 0,0 0 0 0 0,0 0 0 0 0,0-1 0 0 0,0 1 0 0 0,0 0 0 0 0,1 0-1 0 0,-1 0 1 0 0,0 0 0 0 0,0 0 0 0 0,0 0 0 0 0,14-6-666 0 0,11-9 379 0 0,5-12 402 0 0,-2 0-1 0 0,0-2 0 0 0,-2-2 1 0 0,-1 0-1 0 0,23-39 0 0 0,-48 70-84 0 0,0 0-1 0 0,0 0 1 0 0,1 0-1 0 0,-1 0 0 0 0,0 0 1 0 0,0-1-1 0 0,0 1 0 0 0,0 0 1 0 0,0 0-1 0 0,0 0 1 0 0,0 0-1 0 0,0 0 0 0 0,0 0 1 0 0,0 0-1 0 0,0-1 0 0 0,0 1 1 0 0,0 0-1 0 0,0 0 0 0 0,0 0 1 0 0,1 0-1 0 0,-1 0 1 0 0,0 0-1 0 0,0-1 0 0 0,0 1 1 0 0,0 0-1 0 0,0 0 0 0 0,-1 0 1 0 0,1 0-1 0 0,0 0 1 0 0,0 0-1 0 0,0-1 0 0 0,0 1 1 0 0,0 0-1 0 0,0 0 0 0 0,0 0 1 0 0,0 0-1 0 0,0 0 0 0 0,0 0 1 0 0,0 0-1 0 0,0 0 1 0 0,0-1-1 0 0,0 1 0 0 0,-1 0 1 0 0,1 0-1 0 0,0 0 0 0 0,0 0 1 0 0,0 0-1 0 0,0 0 1 0 0,0 0-1 0 0,0 0 0 0 0,0 0 1 0 0,-1 0-1 0 0,1 0 0 0 0,0 0 1 0 0,0 0-1 0 0,0 0 0 0 0,0 0 1 0 0,0 0-1 0 0,0 0 1 0 0,-1 0-1 0 0,1 0 0 0 0,0 0 1 0 0,0 0-1 0 0,0 0 0 0 0,0 0 1 0 0,0 0-1 0 0,-17 3 592 0 0,-15 10-353 0 0,9-2-276 0 0,1 2-1 0 0,1 1 1 0 0,1 0 0 0 0,0 2 0 0 0,0 0 0 0 0,2 1 0 0 0,0 1 0 0 0,1 0 0 0 0,1 2-1 0 0,1 0 1 0 0,-25 42 0 0 0,39-61-33 0 0,0 1 0 0 0,0-1 0 0 0,0 0 0 0 0,1 1 0 0 0,-1-1 0 0 0,0 0 0 0 0,1 1-1 0 0,-1-1 1 0 0,1 1 0 0 0,-1-1 0 0 0,1 1 0 0 0,0-1 0 0 0,0 1 0 0 0,0 0 0 0 0,0-1 0 0 0,0 1-1 0 0,0-1 1 0 0,0 1 0 0 0,0-1 0 0 0,0 1 0 0 0,1-1 0 0 0,-1 1 0 0 0,2 2 0 0 0,-1-4-18 0 0,0 1 0 0 0,0 0 0 0 0,0-1 1 0 0,1 1-1 0 0,-1-1 0 0 0,0 0 0 0 0,1 1 1 0 0,-1-1-1 0 0,0 0 0 0 0,1 0 0 0 0,-1 1 1 0 0,0-1-1 0 0,1 0 0 0 0,-1-1 0 0 0,0 1 1 0 0,1 0-1 0 0,-1 0 0 0 0,0 0 0 0 0,1-1 1 0 0,1 0-1 0 0,11-4-51 0 0,1 0 1 0 0,-1-1-1 0 0,18-10 1 0 0,-24 11 180 0 0,1 0 0 0 0,-1-1 1 0 0,0 1-1 0 0,0-2 0 0 0,-1 1 0 0 0,0-1 1 0 0,0 0-1 0 0,0-1 0 0 0,-1 1 1 0 0,0-1-1 0 0,-1-1 0 0 0,0 1 0 0 0,0-1 1 0 0,-1 0-1 0 0,5-13 0 0 0,-9 21 0 0 0,1 1 0 0 0,-1-1 0 0 0,0 0 0 0 0,0 1 0 0 0,0-1 0 0 0,0 1 1 0 0,0-1-1 0 0,0 0 0 0 0,0 1 0 0 0,0-1 0 0 0,0 0 0 0 0,0 1 0 0 0,0-1 0 0 0,-1 1 0 0 0,1-1 0 0 0,0 0 0 0 0,0 1 0 0 0,-1-1 0 0 0,1 1 0 0 0,0-1 0 0 0,-1 1 0 0 0,1-1 0 0 0,0 1 1 0 0,-1-1-1 0 0,1 1 0 0 0,-1-1 0 0 0,1 1 0 0 0,-1 0 0 0 0,1-1 0 0 0,-1 1 0 0 0,1 0 0 0 0,-1-1 0 0 0,1 1 0 0 0,-1 0 0 0 0,-1-1 0 0 0,-29 1 757 0 0,-29 18-763 0 0,52-14-129 0 0,1 0 0 0 0,0 1 0 0 0,0 0 0 0 0,0 1 0 0 0,1-1 0 0 0,0 1 0 0 0,0 0 1 0 0,0 1-1 0 0,1 0 0 0 0,0-1 0 0 0,0 2 0 0 0,1-1 0 0 0,0 0 0 0 0,0 1 0 0 0,1 0 0 0 0,0 0 0 0 0,0 0 0 0 0,-3 15 0 0 0,2-3-65 0 0,0 0 0 0 0,2 0-1 0 0,0 0 1 0 0,1 0 0 0 0,0 0-1 0 0,6 38 1 0 0,-4-51-5 0 0,0 0 0 0 0,1-1 0 0 0,-1 0 0 0 0,1 1-1 0 0,1-1 1 0 0,-1 0 0 0 0,1 0 0 0 0,0 0 0 0 0,5 6 0 0 0,-7-10 128 0 0,0-1 0 0 0,0 1 1 0 0,1-1-1 0 0,-1 0 0 0 0,0 0 0 0 0,1 0 0 0 0,-1 0 1 0 0,1 0-1 0 0,0 0 0 0 0,-1 0 0 0 0,1 0 1 0 0,0 0-1 0 0,-1-1 0 0 0,1 1 0 0 0,0-1 0 0 0,0 1 1 0 0,0-1-1 0 0,0 0 0 0 0,-1 0 0 0 0,1 0 1 0 0,0 0-1 0 0,0 0 0 0 0,0 0 0 0 0,0 0 1 0 0,-1-1-1 0 0,1 1 0 0 0,0-1 0 0 0,0 1 0 0 0,-1-1 1 0 0,1 0-1 0 0,0 1 0 0 0,-1-1 0 0 0,1 0 1 0 0,0 0-1 0 0,-1 0 0 0 0,3-3 0 0 0,9-5 126 0 0,-1-1 1 0 0,0 0-1 0 0,0-1 0 0 0,-1-1 0 0 0,-1 0 1 0 0,0 0-1 0 0,14-23 0 0 0,1-9 198 0 0,21-51 0 0 0,-13 25 509 0 0,-30 64-659 0 0,-1 1 0 0 0,0-1 0 0 0,0 0 0 0 0,0 0-1 0 0,-1 0 1 0 0,0 0 0 0 0,0 0 0 0 0,0-1 0 0 0,-1 1 0 0 0,0 0 0 0 0,0 0 0 0 0,-1-1 0 0 0,-1-9 0 0 0,0 15-109 0 0,1 0 0 0 0,0 0 0 0 0,-1 0 0 0 0,1 0 0 0 0,-1 0 0 0 0,0 0 0 0 0,1 1 0 0 0,-1-1 0 0 0,0 1 0 0 0,1-1 0 0 0,-1 1 0 0 0,0-1 0 0 0,1 1 0 0 0,-1 0 0 0 0,0 0 1 0 0,0 0-1 0 0,0 0 0 0 0,1 0 0 0 0,-1 0 0 0 0,0 0 0 0 0,-2 1 0 0 0,-42 7-183 0 0,38-5 45 0 0,0 0 0 0 0,0 1-1 0 0,0 0 1 0 0,0 1 0 0 0,1-1 0 0 0,-1 1 0 0 0,1 1 0 0 0,0 0 0 0 0,1 0 0 0 0,0 0 0 0 0,0 0 0 0 0,0 1 0 0 0,1 0-1 0 0,0 1 1 0 0,0-1 0 0 0,0 1 0 0 0,1 0 0 0 0,1 0 0 0 0,-5 12 0 0 0,0 3-48 0 0,2-1-1 0 0,0 1 1 0 0,1 0-1 0 0,2 1 1 0 0,0-1 0 0 0,1 30-1 0 0,2-50 68 0 0,-1-1 0 0 0,1 1 0 0 0,0-1 0 0 0,0 1 0 0 0,1-1 0 0 0,-1 0 0 0 0,0 1-1 0 0,1-1 1 0 0,0 0 0 0 0,-1 1 0 0 0,1-1 0 0 0,0 0 0 0 0,0 1 0 0 0,0-1 0 0 0,0 0 0 0 0,1 0 0 0 0,-1 0 0 0 0,0 0-1 0 0,1 0 1 0 0,2 2 0 0 0,-2-4 53 0 0,0 1-1 0 0,0-1 0 0 0,0 1 0 0 0,0-1 0 0 0,0 0 1 0 0,0 0-1 0 0,0 0 0 0 0,0 0 0 0 0,-1 0 1 0 0,1 0-1 0 0,0 0 0 0 0,0-1 0 0 0,0 1 1 0 0,0-1-1 0 0,0 1 0 0 0,0-1 0 0 0,0 0 1 0 0,-1 0-1 0 0,1 0 0 0 0,0 0 0 0 0,0 0 1 0 0,-1 0-1 0 0,1 0 0 0 0,1-3 0 0 0,10-6 159 0 0,0-1-1 0 0,-2 0 1 0 0,1 0-1 0 0,-1-2 0 0 0,-1 1 1 0 0,14-22-1 0 0,43-89 834 0 0,-63 116-863 0 0,-2 2 7 0 0,0 1-1 0 0,0 0 1 0 0,0-1 0 0 0,-1 1 0 0 0,0-1 0 0 0,1 1-1 0 0,-1-1 1 0 0,-1 0 0 0 0,1 1 0 0 0,-1-1 0 0 0,0 0-1 0 0,0 0 1 0 0,0 1 0 0 0,-2-8 0 0 0,1 9-61 0 0,0 1 0 0 0,0 0 1 0 0,0 0-1 0 0,0 0 1 0 0,0 0-1 0 0,-1 0 0 0 0,1 0 1 0 0,-1 0-1 0 0,1 1 0 0 0,-1-1 1 0 0,0 0-1 0 0,0 1 0 0 0,1-1 1 0 0,-1 1-1 0 0,0 0 1 0 0,0 0-1 0 0,-1-1 0 0 0,1 1 1 0 0,0 1-1 0 0,0-1 0 0 0,0 0 1 0 0,-1 0-1 0 0,1 1 0 0 0,0-1 1 0 0,-1 1-1 0 0,1 0 1 0 0,0 0-1 0 0,-1 0 0 0 0,-3 0 1 0 0,-3 1-134 0 0,-1 0 0 0 0,1 1 0 0 0,0 0 0 0 0,1 0 0 0 0,-1 1 0 0 0,0 0 0 0 0,1 0 0 0 0,-1 1 0 0 0,1 0 0 0 0,0 1 0 0 0,0 0 0 0 0,1 0 0 0 0,-1 0 0 0 0,1 1 0 0 0,1 0 0 0 0,-1 1 0 0 0,1-1 0 0 0,0 1 0 0 0,0 1 0 0 0,1-1 0 0 0,-6 10 0 0 0,-2 5-48 0 0,1 1-1 0 0,1 0 1 0 0,1 0 0 0 0,1 1 0 0 0,1 0-1 0 0,-8 37 1 0 0,9 5-113 0 0,7-63 152 0 0,0-1 0 0 0,0 1 0 0 0,0 0 0 0 0,0-1 0 0 0,0 1 1 0 0,1 0-1 0 0,-1-1 0 0 0,1 1 0 0 0,-1-1 0 0 0,1 1 0 0 0,0-1 0 0 0,0 1 0 0 0,0-1 0 0 0,1 1 1 0 0,-1-1-1 0 0,0 0 0 0 0,1 0 0 0 0,0 0 0 0 0,-1 0 0 0 0,1 0 0 0 0,4 3 0 0 0,-3-4 71 0 0,-1 0 0 0 0,1-1 0 0 0,-1 0 0 0 0,1 1 0 0 0,0-1 0 0 0,0 0 0 0 0,-1-1 0 0 0,1 1 0 0 0,0 0 0 0 0,-1-1 0 0 0,1 1 0 0 0,-1-1 0 0 0,1 0 0 0 0,0 0 0 0 0,-1 0 0 0 0,0 0 0 0 0,1 0 0 0 0,-1-1 0 0 0,0 1 0 0 0,1-1 0 0 0,1-1 0 0 0,50-42 723 0 0,-46 37-671 0 0,20-18 138 0 0,-2-2 0 0 0,-1-1-1 0 0,-1 0 1 0 0,-1-2 0 0 0,-2-1 0 0 0,28-56 0 0 0,-44 77-3 0 0,0-1 1 0 0,-1 0 0 0 0,4-18 0 0 0,-7 27-106 0 0,-1 1 1 0 0,1-1 0 0 0,-1 1-1 0 0,1-1 1 0 0,-1 1-1 0 0,0-1 1 0 0,0 0 0 0 0,0 1-1 0 0,0-1 1 0 0,-1 1-1 0 0,1-1 1 0 0,-1 1 0 0 0,1-1-1 0 0,-1 1 1 0 0,0-1-1 0 0,0 1 1 0 0,0 0 0 0 0,0-1-1 0 0,-1 1 1 0 0,1 0-1 0 0,0 0 1 0 0,-1 0 0 0 0,0 0-1 0 0,-2-2 1 0 0,1 2-46 0 0,0 1 0 0 0,0 0 1 0 0,0 0-1 0 0,0 0 0 0 0,0 0 0 0 0,-1 1 1 0 0,1-1-1 0 0,0 1 0 0 0,-1 0 0 0 0,1 0 1 0 0,0 0-1 0 0,-1 0 0 0 0,1 1 0 0 0,0-1 1 0 0,0 1-1 0 0,-1 0 0 0 0,-4 2 0 0 0,2-1-108 0 0,0 0-1 0 0,0 0 1 0 0,0 1-1 0 0,0 0 1 0 0,1 0-1 0 0,-1 1 1 0 0,1 0-1 0 0,-5 4 1 0 0,1 2-47 0 0,2 0 0 0 0,-1 0 0 0 0,2 1 0 0 0,-1 0 1 0 0,1 0-1 0 0,1 1 0 0 0,0-1 0 0 0,1 1 0 0 0,-6 23 1 0 0,2 1 15 0 0,2-1 1 0 0,-2 45 0 0 0,8-72 45 0 0,0 1 0 0 0,0-1 1 0 0,0 1-1 0 0,1-1 0 0 0,1 0 1 0 0,-1 1-1 0 0,1-1 0 0 0,4 9 1 0 0,-5-15 30 0 0,-1-1 1 0 0,1 1-1 0 0,0-1 1 0 0,0 1-1 0 0,0-1 0 0 0,0 0 1 0 0,0 1-1 0 0,0-1 1 0 0,0 0-1 0 0,0 0 1 0 0,0 0-1 0 0,1 0 1 0 0,-1 0-1 0 0,0 0 1 0 0,1 0-1 0 0,-1 0 1 0 0,1 0-1 0 0,2 0 1 0 0,-1 0 28 0 0,-1-1 1 0 0,0 0-1 0 0,1 0 1 0 0,-1 0 0 0 0,0-1-1 0 0,1 1 1 0 0,-1-1-1 0 0,0 1 1 0 0,1-1-1 0 0,-1 0 1 0 0,0 1-1 0 0,0-1 1 0 0,0-1 0 0 0,0 1-1 0 0,0 0 1 0 0,0 0-1 0 0,3-3 1 0 0,6-3-92 0 0,-1-1 1 0 0,-1 0 0 0 0,1 0-1 0 0,13-17 1 0 0,-20 21-217 0 0,0 1-1 0 0,-1-1 1 0 0,1 0-1 0 0,-1-1 1 0 0,0 1 0 0 0,-1 0-1 0 0,1-1 1 0 0,-1 1-1 0 0,1-1 1 0 0,-1 1-1 0 0,-1-1 1 0 0,1 0 0 0 0,-1 1-1 0 0,1-1 1 0 0,-2 0-1 0 0,1-5 1 0 0,-4-9-1618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5T14:55:18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134 166 2024 0 0,'-4'3'41'0'0,"1"0"0"0"0,0 0-1 0 0,0 1 1 0 0,0-1-1 0 0,1 1 1 0 0,-1 0-1 0 0,1-1 1 0 0,0 1-1 0 0,0 0 1 0 0,0 0 0 0 0,0 1-1 0 0,1-1 1 0 0,0 0-1 0 0,-2 9 1 0 0,-7 72-122 0 0,8-57 140 0 0,-6 147 276 0 0,-3-294 1187 0 0,1 13-1893 0 0,-1-103 611 0 0,5 365-1368 0 0,0 71 1209 0 0,6-169-53 0 0,-1-34 94 0 0,1-1 0 0 0,1 0 0 0 0,6 36 0 0 0,-6-60-108 0 0,-1 1 0 0 0,0 0-1 0 0,0 0 1 0 0,0 0 0 0 0,0 0 0 0 0,0 0-1 0 0,0 0 1 0 0,0 0 0 0 0,0 0 0 0 0,0 0-1 0 0,1 0 1 0 0,-1 0 0 0 0,0 0 0 0 0,0 0-1 0 0,0 0 1 0 0,0 0 0 0 0,0 0 0 0 0,0 0-1 0 0,0 0 1 0 0,0 0 0 0 0,1 0 0 0 0,-1 0-1 0 0,0 0 1 0 0,0 0 0 0 0,0 0-1 0 0,0 0 1 0 0,0 0 0 0 0,0 0 0 0 0,0 0-1 0 0,0 0 1 0 0,0 0 0 0 0,1 0 0 0 0,-1 0-1 0 0,0 0 1 0 0,0 0 0 0 0,0 1 0 0 0,0-1-1 0 0,0 0 1 0 0,0 0 0 0 0,0 0 0 0 0,0 0-1 0 0,0 0 1 0 0,0 0 0 0 0,0 0 0 0 0,0 0-1 0 0,0 0 1 0 0,0 1 0 0 0,0-1 0 0 0,0 0-1 0 0,0 0 1 0 0,0 0 0 0 0,0 0 0 0 0,0 0-1 0 0,0 0 1 0 0,0 0 0 0 0,0 1 0 0 0,5-17 524 0 0,1-20-272 0 0,2-217-433 0 0,-5 107 317 0 0,-3 141-16 0 0,1-1 0 0 0,-2 1 0 0 0,1-1 0 0 0,0 0 0 0 0,-1 1 0 0 0,0-1 0 0 0,-3-6 0 0 0,3 13-167 0 0,0 1 0 0 0,0-1 0 0 0,0 0 0 0 0,0 1 0 0 0,0-1 0 0 0,0 0 0 0 0,0 1 0 0 0,0 0 0 0 0,0-1 0 0 0,1 1 0 0 0,-1-1 0 0 0,1 1 0 0 0,-1 0 0 0 0,1-1 0 0 0,0 1 0 0 0,-1 2 0 0 0,-3 36-836 0 0,4-27 726 0 0,-25 276 1492 0 0,26-275-1098 0 0,4-34 263 0 0,4-35 223 0 0,9-258-660 0 0,-37 704-973 0 0,36-459 3534 0 0,10-317-2034 0 0,-28 374-865 0 0,-2 10-198 0 0,-6 18-714 0 0,-5 29 140 0 0,0 36 1066 0 0,4 1-1 0 0,4 0 0 0 0,6 138 1 0 0,0-221-13 0 0,0 0 1 0 0,0-1 0 0 0,1 1 0 0 0,-1 0 0 0 0,0 0-1 0 0,0 0 1 0 0,0 0 0 0 0,0 0 0 0 0,0 0 0 0 0,1 0-1 0 0,-1 0 1 0 0,0 0 0 0 0,0 0 0 0 0,0 0 0 0 0,0 0-1 0 0,0 0 1 0 0,1 0 0 0 0,-1 0 0 0 0,0 0 0 0 0,0 0 0 0 0,0 0-1 0 0,0 0 1 0 0,0 0 0 0 0,1 0 0 0 0,-1 0 0 0 0,0 0-1 0 0,0 0 1 0 0,0 0 0 0 0,0 1 0 0 0,0-1 0 0 0,1 0-1 0 0,-1 0 1 0 0,0 0 0 0 0,0 0 0 0 0,0 0 0 0 0,0 0-1 0 0,0 0 1 0 0,0 1 0 0 0,0-1 0 0 0,0 0 0 0 0,0 0-1 0 0,0 0 1 0 0,1 0 0 0 0,-1 1 0 0 0,10-31 302 0 0,9-42-266 0 0,7-81 142 0 0,7-171 1 0 0,-34 315-547 0 0,-1 10-39 0 0,-6 20-371 0 0,-6 36 230 0 0,-2 40 603 0 0,4 0 0 0 0,1 152 0 0 0,11-248-62 0 0,0-1-1 0 0,0 0 1 0 0,-1 1-1 0 0,1-1 1 0 0,0 1 0 0 0,0-1-1 0 0,0 1 1 0 0,0-1-1 0 0,0 1 1 0 0,0-1-1 0 0,0 1 1 0 0,0 0 0 0 0,0-1-1 0 0,0 1 1 0 0,0-1-1 0 0,0 1 1 0 0,0-1-1 0 0,0 1 1 0 0,1-1-1 0 0,-1 1 1 0 0,0-1 0 0 0,0 1-1 0 0,0-1 1 0 0,1 0-1 0 0,-1 1 1 0 0,0-1-1 0 0,1 1 1 0 0,-1-1 0 0 0,0 0-1 0 0,1 1 1 0 0,-1-1-1 0 0,1 0 1 0 0,0 1-1 0 0,6-21 579 0 0,3-37-268 0 0,0-127-643 0 0,3-36-392 0 0,-17 256-611 0 0,-31 431-526 0 0,39-441 2139 0 0,4-40 474 0 0,8-40 59 0 0,36-298-634 0 0,-34 257 502 0 0,-60 270-1774 0 0,-52 193 1708 0 0,89-352-454 0 0,2-10-58 0 0,1 0-1 0 0,0 0 0 0 0,0 0 0 0 0,1 1 1 0 0,0-1-1 0 0,0 0 0 0 0,0 12 1 0 0,28-63 1119 0 0,4-30-1121 0 0,31-116 0 0 0,-47 134-178 0 0,3-1 0 0 0,3 2 0 0 0,2 1 0 0 0,41-73 0 0 0,-56 118-1088 0 0,-5 12 440 0 0,-7 26 226 0 0,-15 42 619 0 0,-98 217 609 0 0,105-259-708 0 0,-37 72 106 0 0,49-100-212 0 0,3-4-45 0 0,0 0-1 0 0,-1 0 0 0 0,1 0 1 0 0,-1 0-1 0 0,0-1 0 0 0,2-7 1 0 0,-2 7 61 0 0,78-192-40 0 0,37-81 95 0 0,-107 258 1741 0 0,-21 35-1377 0 0,-19 36-654 0 0,-34 74 414 0 0,7 3 1 0 0,-42 136-1 0 0,93-231-364 0 0,10-29-278 0 0,10-18 475 0 0,19-36 179 0 0,-2-1 0 0 0,-2-2 0 0 0,-3 0 0 0 0,23-67 0 0 0,-2 9-25 0 0,-29 66-82 0 0,-14 30-6 0 0,1 1 0 0 0,1 0-1 0 0,0 1 1 0 0,1-1-1 0 0,1 1 1 0 0,18-23 0 0 0,-35 48 5 0 0,2 0 1 0 0,0 1 0 0 0,0-1 0 0 0,1 2 0 0 0,-6 21 0 0 0,-5 5-20 0 0,-157 309 682 0 0,128-260-158 0 0,8-21-156 0 0,51-101-484 0 0,23-43 0 0 0,-1 5-6 0 0,13-48 100 0 0,-24 56-5 0 0,3 2 0 0 0,61-105-1 0 0,-87 163-6 0 0,1 1 0 0 0,-1 0 0 0 0,1-1-1 0 0,-1 1 1 0 0,1 0 0 0 0,0 0 0 0 0,0 0 0 0 0,0 1 0 0 0,0-1-1 0 0,0 0 1 0 0,4-2 0 0 0,-1 11-205 0 0,-9 17 124 0 0,-18 44 182 0 0,-56 118 0 0 0,6-17-19 0 0,-24 79 199 0 0,163-381-819 0 0,0-32 531 0 0,-37 84-24 0 0,4 2 0 0 0,3 1 1 0 0,48-74-1 0 0,-76 138 65 0 0,-6 8 12 0 0,0 1 1 0 0,0-1-1 0 0,1 1 0 0 0,0 0 1 0 0,0 1-1 0 0,0-1 0 0 0,0 1 1 0 0,5-5-1 0 0,-27 56-99 0 0,-199 380 592 0 0,151-303-386 0 0,47-84-400 0 0,18-36-476 0 0,13-24 605 0 0,111-215 569 0 0,44-77-442 0 0,-160 300 79 0 0,-1 2 159 0 0,0 0 1 0 0,1 0-1 0 0,13-15 0 0 0,-50 59 58 0 0,2 2 0 0 0,-46 76-1 0 0,51-76-30 0 0,-59 99 239 0 0,-28 45-163 0 0,220-368-1625 0 0,71-113 979 0 0,-159 269 317 0 0,-35 53-350 0 0,-241 454 680 0 0,190-346 900 0 0,155-283-1141 0 0,-25 20-121 0 0,-38 74 4 0 0,1 1 0 0 0,4 2 1 0 0,58-81-1 0 0,-165 271 245 0 0,-185 328 879 0 0,256-456-888 0 0,-6 15-919 0 0,23-38-196 0 0,148-224 1066 0 0,-8 12-23 0 0,-144 215-138 0 0,-7 9 21 0 0,-1 1-1 0 0,1 1 1 0 0,1-1 0 0 0,-1 0-1 0 0,1 1 1 0 0,0 0-1 0 0,0-1 1 0 0,0 2-1 0 0,7-6 1 0 0,-42 59 471 0 0,-173 287 378 0 0,181-299-760 0 0,16-28-79 0 0,0 0 1 0 0,1 0-1 0 0,0 1 1 0 0,1 0 0 0 0,-7 22-1 0 0,15-39-173 0 0,0-1 0 0 0,0 1 0 0 0,1 0 0 0 0,0 0 0 0 0,7-7 0 0 0,6-10 273 0 0,73-132-131 0 0,-44 72-88 0 0,97-132-1 0 0,-209 345 287 0 0,-160 273 505 0 0,342-660-507 0 0,-40 81-166 0 0,-9 7 338 0 0,-124 259-511 0 0,-7 41 174 0 0,-62 181 1 0 0,119-297-20 0 0,-4 22 66 0 0,47-95 54 0 0,-10-3-58 0 0,34-110 1 0 0,-41 107-68 0 0,48-104-1 0 0,-96 237-373 0 0,-36 127-1 0 0,10-22 610 0 0,41-143-201 0 0,10-22-28 0 0,0 0 0 0 0,0 0 1 0 0,1 0-1 0 0,0 1 0 0 0,1-1 0 0 0,-3 17 1 0 0,26-66-366 0 0,-11 22 399 0 0,65-147 72 0 0,-42 87-182 0 0,62-106 0 0 0,-88 172 80 0 0,-5 9-3 0 0,0-1 0 0 0,0 1 0 0 0,0 0 0 0 0,0-1 0 0 0,0 1 0 0 0,1 0 0 0 0,-1 1 0 0 0,5-5-1 0 0,-10 12-11 0 0,0 0-1 0 0,0 0 1 0 0,1 1-1 0 0,0-1 1 0 0,0 1-1 0 0,-2 8 0 0 0,-2 5-9 0 0,-60 130 241 0 0,-49 130 299 0 0,204-463-1026 0 0,-82 167 508 0 0,11-27 16 0 0,2 0-1 0 0,32-51 1 0 0,-102 180 212 0 0,3 2 1 0 0,-65 174 0 0 0,112-262-245 0 0,0 1-1 0 0,0 0 1 0 0,0 0 0 0 0,0 0-1 0 0,0 0 1 0 0,0 0-1 0 0,0 0 1 0 0,0 0 0 0 0,0 0-1 0 0,0 0 1 0 0,0 0 0 0 0,1 0-1 0 0,-1 0 1 0 0,0 0-1 0 0,0 0 1 0 0,0 0 0 0 0,0 0-1 0 0,0 0 1 0 0,0 0 0 0 0,0 0-1 0 0,0 0 1 0 0,1 0 0 0 0,-1 0-1 0 0,0 0 1 0 0,0 0-1 0 0,0 0 1 0 0,0 0 0 0 0,0 0-1 0 0,0 0 1 0 0,0 0 0 0 0,0 0-1 0 0,0 0 1 0 0,1 0-1 0 0,-1 0 1 0 0,0 0 0 0 0,0 0-1 0 0,0 0 1 0 0,0 0 0 0 0,0 0-1 0 0,0 1 1 0 0,14-17 85 0 0,16-23 245 0 0,54-107-199 0 0,26-41-160 0 0,-101 172 39 0 0,2 0 1 0 0,19-22-1 0 0,-43 53-6 0 0,0 1 0 0 0,1 0 0 0 0,2 0-1 0 0,-11 22 1 0 0,-4 6 79 0 0,-132 212 283 0 0,335-527-815 0 0,-175 266 469 0 0,-1-2-6 0 0,2 1-1 0 0,-1-1 1 0 0,1 1 0 0 0,-1 0 0 0 0,2 0-1 0 0,8-8 1 0 0,-42 57 22 0 0,-19 31-6 0 0,14-25 307 0 0,2 2 0 0 0,-43 96 0 0 0,100-175-1080 0 0,15-26 1019 0 0,160-246-261 0 0,-306 453 425 0 0,45-73-419 0 0,43-59-32 0 0,1 0-1 0 0,0 1 0 0 0,2 1 1 0 0,-20 41-1 0 0,68-106-984 0 0,-6 10 1246 0 0,30-51-213 0 0,73-96 1 0 0,-122 167-23 0 0,-4 5 2 0 0,1 0 1 0 0,0 0-1 0 0,0 0 0 0 0,0 0 0 0 0,0 1 1 0 0,1-1-1 0 0,0 1 0 0 0,0 1 0 0 0,9-6 1 0 0,-43 57 295 0 0,-67 95-81 0 0,-66 88 91 0 0,288-407-585 0 0,-79 104 290 0 0,102-116 1 0 0,-121 163 253 0 0,-29 26-262 0 0,0 0 0 0 0,0 0 0 0 0,0 0 0 0 0,0 0 0 0 0,0 0 1 0 0,0 0-1 0 0,0 0 0 0 0,0 0 0 0 0,0 0 0 0 0,0 0 0 0 0,0 0 0 0 0,0 0 0 0 0,0 0 0 0 0,0 1 1 0 0,0-1-1 0 0,0 0 0 0 0,0 0 0 0 0,0 0 0 0 0,0 0 0 0 0,0 0 0 0 0,0 0 0 0 0,0 0 0 0 0,1 0 1 0 0,-1 0-1 0 0,0 0 0 0 0,0 0 0 0 0,0 0 0 0 0,0 0 0 0 0,0 0 0 0 0,0 0 0 0 0,0 0 0 0 0,0 0 0 0 0,0 0 1 0 0,0 0-1 0 0,0 0 0 0 0,0 0 0 0 0,0 0 0 0 0,1 0 0 0 0,-1 0 0 0 0,0 0 0 0 0,-14 19 147 0 0,-114 170-33 0 0,85-121-12 0 0,-63 79 1 0 0,204-282-451 0 0,83-103 368 0 0,-346 492 404 0 0,137-210-388 0 0,159-221-1211 0 0,-115 152 1159 0 0,-10 13 3 0 0,2 0 0 0 0,0 1 0 0 0,0 0 0 0 0,1 0 0 0 0,0 1-1 0 0,20-18 1 0 0,-37 37 28 0 0,0 0 0 0 0,0 0 0 0 0,1 1 0 0 0,1 0 0 0 0,-1 0 0 0 0,-7 17-1 0 0,6-12-8 0 0,-60 97 40 0 0,-22 42 47 0 0,115-199-255 0 0,56-72 1 0 0,-22 34 157 0 0,-55 76-9 0 0,20-28-39 0 0,-22 33 38 0 0,-1 1 0 0 0,0-1 0 0 0,0 0 0 0 0,1 1-1 0 0,-1-1 1 0 0,1 1 0 0 0,0 0 0 0 0,-1-1 0 0 0,1 1 0 0 0,0 0-1 0 0,0 0 1 0 0,-1 0 0 0 0,1 0 0 0 0,0 0 0 0 0,2 0 0 0 0,-31 48-39 0 0,-168 264 256 0 0,235-374-421 0 0,58-87-339 0 0,-76 117 567 0 0,-18 25 0 0 0,1 0 0 0 0,0 0 0 0 0,0 0 0 0 0,1 1 0 0 0,0 0 0 0 0,0 0 0 0 0,1 0 0 0 0,0 1-1 0 0,9-7 1 0 0,-43 67 582 0 0,-28 33-524 0 0,-52 92-128 0 0,212-350-379 0 0,-65 111 368 0 0,-26 37 85 0 0,-10 15-29 0 0,0-1 1 0 0,1 1-1 0 0,0 1 1 0 0,0-1-1 0 0,1 1 1 0 0,0 0-1 0 0,1 0 1 0 0,-1 1 0 0 0,10-8-1 0 0,-44 70-175 0 0,-51 74 339 0 0,-10 20 84 0 0,109-184-299 0 0,25-34 1 0 0,-5 8 6 0 0,-31 45 49 0 0,7-13-15 0 0,1 1 1 0 0,2 0-1 0 0,1 2 1 0 0,37-38-1 0 0,-105 158 167 0 0,-80 119 127 0 0,138-230-296 0 0,22-36-12 0 0,2 1 0 0 0,65-75 0 0 0,-144 205-10 0 0,29-56 47 0 0,-3 3 14 0 0,1 1 0 0 0,2 0-1 0 0,-19 41 1 0 0,88-139-474 0 0,-25 34 401 0 0,-5 7 21 0 0,-9 9 40 0 0,0 2 1 0 0,2 0-1 0 0,28-27 0 0 0,-90 128 358 0 0,-72 97-175 0 0,148-225-604 0 0,-15 20 413 0 0,1 1-1 0 0,2 1 1 0 0,0 0 0 0 0,34-33 0 0 0,-107 172 195 0 0,48-102-143 0 0,-13 29-104 0 0,21-40-9 0 0,3-5-7 0 0,16-24-69 0 0,-6 5 78 0 0,-11 16 60 0 0,0 1 1 0 0,0 0-1 0 0,0-1 1 0 0,1 1-1 0 0,0 1 1 0 0,0-1-1 0 0,0 0 1 0 0,1 1-1 0 0,-1 0 1 0 0,1 0-1 0 0,7-4 1 0 0,-31 60 644 0 0,2-22-535 0 0,8-16-127 0 0,2 0 0 0 0,-1 0 1 0 0,2 0-1 0 0,-6 18 0 0 0,59-76-1660 0 0,-35 31 1646 0 0,-8 8 52 0 0,-1 1 1 0 0,1 0-1 0 0,0 0 0 0 0,0 0 0 0 0,1 1 0 0 0,-1-1 1 0 0,1 1-1 0 0,-1 0 0 0 0,1 0 0 0 0,0 1 0 0 0,10-5 1 0 0,-17 14 1967 0 0,-4 17-8044 0 0,23-28-1856 0 0,-14 0 6494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02:38:3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144 995 2409 0 0,'-1'0'115'0'0,"0"1"0"0"0,-1 0 1 0 0,1 0-1 0 0,-1-1 0 0 0,1 1 1 0 0,-1-1-1 0 0,0 1 0 0 0,1-1 1 0 0,-1 0-1 0 0,1 0 0 0 0,-1 0 1 0 0,0 0-1 0 0,1 0 0 0 0,-1 0 1 0 0,0 0-1 0 0,1 0 1 0 0,-1-1-1 0 0,1 1 0 0 0,-1 0 1 0 0,0-1-1 0 0,1 0 0 0 0,-1 1 1 0 0,-1-2-1 0 0,-1-1 307 0 0,0-1 1 0 0,0 1-1 0 0,1-1 0 0 0,0 0 0 0 0,0 0 1 0 0,0 0-1 0 0,-3-4 0 0 0,-12-18 1705 0 0,12 18-2043 0 0,0 1 1 0 0,0-1-1 0 0,1-1 0 0 0,0 1 1 0 0,0-1-1 0 0,1 0 0 0 0,0 0 1 0 0,1 0-1 0 0,0 0 0 0 0,0-1 1 0 0,1 1-1 0 0,1-1 0 0 0,-2-10 1 0 0,3 3-66 0 0,1-28 58 0 0,0 43-70 0 0,-1 0 0 0 0,1 0 0 0 0,0 0 0 0 0,-1 0 0 0 0,1 0 1 0 0,0 0-1 0 0,0 1 0 0 0,0-1 0 0 0,0 0 0 0 0,0 0 0 0 0,1 1 0 0 0,-1-1 0 0 0,1 1 1 0 0,-1-1-1 0 0,1 1 0 0 0,-1 0 0 0 0,1 0 0 0 0,0-1 0 0 0,2 0 0 0 0,11-4 40 0 0,0 1-1 0 0,0 1 0 0 0,0 1 0 0 0,22-3 1 0 0,-1 0 139 0 0,-30 5-122 0 0,-1-1 0 0 0,1 1 1 0 0,0-1-1 0 0,-1 0 0 0 0,1 0 1 0 0,-1 0-1 0 0,0-1 0 0 0,0 0 1 0 0,0 0-1 0 0,0 0 0 0 0,0-1 1 0 0,-1 0-1 0 0,0 1 0 0 0,1-2 1 0 0,-1 1-1 0 0,-1 0 0 0 0,1-1 1 0 0,-1 0-1 0 0,0 1 0 0 0,5-10 1 0 0,-7 12-35 0 0,-1-1 0 0 0,1 1 1 0 0,0 0-1 0 0,-1-1 1 0 0,0 1-1 0 0,0-1 0 0 0,1 1 1 0 0,-1-1-1 0 0,-1 1 0 0 0,1-1 1 0 0,0 1-1 0 0,-1 0 1 0 0,1-1-1 0 0,-1 1 0 0 0,1-1 1 0 0,-2-1-1 0 0,-22-47 952 0 0,18 42-842 0 0,2-1 0 0 0,-1 1 0 0 0,1-1 0 0 0,-3-10-1 0 0,3-36-266 0 0,4 54 122 0 0,0 0 1 0 0,0 0-1 0 0,0 1 0 0 0,1-1 0 0 0,-1 0 1 0 0,1 0-1 0 0,-1 0 0 0 0,1 0 0 0 0,0 0 1 0 0,-1 1-1 0 0,1-1 0 0 0,0 0 0 0 0,0 1 1 0 0,0-1-1 0 0,0 0 0 0 0,1 1 0 0 0,-1 0 1 0 0,0-1-1 0 0,1 1 0 0 0,-1 0 0 0 0,1-1 1 0 0,-1 1-1 0 0,1 0 0 0 0,0 0 0 0 0,1-1 1 0 0,6 0 14 0 0,20-8 49 0 0,1-1 0 0 0,38-20-1 0 0,-60 27 4 0 0,-1-1-1 0 0,0 0 1 0 0,0 0-1 0 0,0-1 0 0 0,9-10 1 0 0,-13 13-27 0 0,-1 0 1 0 0,0 0 0 0 0,0-1-1 0 0,0 1 1 0 0,0-1 0 0 0,0 1-1 0 0,-1-1 1 0 0,1 0-1 0 0,-1 0 1 0 0,0 1 0 0 0,0-1-1 0 0,-1 0 1 0 0,1 0 0 0 0,-1-7-1 0 0,0-4 35 0 0,0-1-36 0 0,0 0 1 0 0,1 0 0 0 0,4-24-1 0 0,-3 35-52 0 0,0 1-1 0 0,0 0 1 0 0,0-1 0 0 0,0 1-1 0 0,1 0 1 0 0,-1 0-1 0 0,1 1 1 0 0,0-1 0 0 0,1 1-1 0 0,-1-1 1 0 0,0 1-1 0 0,1 0 1 0 0,0 0-1 0 0,0 0 1 0 0,0 1 0 0 0,0-1-1 0 0,0 1 1 0 0,8-3-1 0 0,-2 1 28 0 0,1 0-1 0 0,-1 1 0 0 0,1 0 0 0 0,0 1 1 0 0,0 0-1 0 0,0 1 0 0 0,12-1 0 0 0,-12 2 105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02:38:3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2881 0 0,'12'-1'3865'0'0,"41"0"-1469"0"0,-47 2-2283 0 0,-1-1 0 0 0,1 1 0 0 0,0 1 0 0 0,0-1 0 0 0,-1 1 1 0 0,1-1-1 0 0,-1 2 0 0 0,1-1 0 0 0,-1 1 0 0 0,0-1 0 0 0,0 2 0 0 0,0-1 0 0 0,0 0 0 0 0,-1 1 0 0 0,1 0 1 0 0,-1 0-1 0 0,0 0 0 0 0,0 1 0 0 0,0-1 0 0 0,-1 1 0 0 0,0 0 0 0 0,0 0 0 0 0,0 0 0 0 0,0 0 0 0 0,-1 1 1 0 0,0-1-1 0 0,0 1 0 0 0,0-1 0 0 0,-1 1 0 0 0,0 0 0 0 0,0 0 0 0 0,0-1 0 0 0,-1 1 0 0 0,0 0 0 0 0,-1 12 0 0 0,-9 25 231 0 0,8-37-335 0 0,-1 1 1 0 0,1-1-1 0 0,1 1 0 0 0,0-1 0 0 0,0 1 1 0 0,0 0-1 0 0,1 0 0 0 0,-1-1 0 0 0,2 1 1 0 0,-1 0-1 0 0,2 7 0 0 0,0-12-5 0 0,1 1 1 0 0,-1-1-1 0 0,1 0 0 0 0,0 0 0 0 0,0 0 1 0 0,0 0-1 0 0,0 0 0 0 0,0 0 0 0 0,0-1 1 0 0,0 0-1 0 0,1 0 0 0 0,-1 0 0 0 0,0 0 1 0 0,1 0-1 0 0,-1 0 0 0 0,6-1 0 0 0,18 8-4 0 0,-9-1 61 0 0,28 13 290 0 0,-45-20-309 0 0,1 1 1 0 0,-1 0 0 0 0,1 0 0 0 0,-1 0 0 0 0,1 1 0 0 0,-1-1 0 0 0,0 0 0 0 0,1 1 0 0 0,-1-1-1 0 0,0 0 1 0 0,0 1 0 0 0,0 0 0 0 0,0-1 0 0 0,0 1 0 0 0,0-1 0 0 0,-1 1 0 0 0,1 0 0 0 0,-1 0 0 0 0,1-1-1 0 0,-1 1 1 0 0,1 4 0 0 0,-6 22 589 0 0,3-25-630 0 0,1 0 1 0 0,0 0-1 0 0,0-1 0 0 0,1 1 0 0 0,-1 0 0 0 0,0 0 0 0 0,1 0 0 0 0,0 0 0 0 0,0 1 0 0 0,0-1 0 0 0,0 0 0 0 0,0 0 0 0 0,1 0 0 0 0,-1 0 0 0 0,1 0 0 0 0,0 0 1 0 0,0 0-1 0 0,0-1 0 0 0,2 5 0 0 0,2-4-33 0 0,0 1 1 0 0,0 0-1 0 0,1-1 0 0 0,-1 0 1 0 0,1 0-1 0 0,0-1 1 0 0,0 0-1 0 0,12 3 0 0 0,-12-3 47 0 0,0 0 0 0 0,1 0-1 0 0,-1 0 1 0 0,0 1 0 0 0,0 0-1 0 0,0 0 1 0 0,-1 0-1 0 0,11 9 1 0 0,-14-10 6 0 0,-1-1 1 0 0,0 1-1 0 0,0 0 0 0 0,0 0 1 0 0,0 1-1 0 0,0-1 0 0 0,0 0 1 0 0,0 0-1 0 0,-1 0 0 0 0,1 0 0 0 0,-1 1 1 0 0,1-1-1 0 0,-1 0 0 0 0,0 1 1 0 0,0 2-1 0 0,-5 43 118 0 0,1-17-144 0 0,2-16-2015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73C96-0161-4293-9C16-4FC030B8C43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62A13-95A4-4B7F-AF94-C61676434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504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4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7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95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22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763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53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05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028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752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77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579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31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48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32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185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76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85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웨어러블 디바이스 중 일부는 뇌파를 측정할 수 있는 기능을 갖추고 있고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뇌 활동과 관련된 데이터를 수집하여 개인의 뇌 활동 패턴을 파악할 수 있고 뇌 건강을 관리하는 데 도움이 된다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그리고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뇌파뿐만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아니라 수면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운동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스트레스 등을 측정할 수 있기 때문에 개인의 평소 상태와 미묘하게 달라진 상태 변화를 정확하게 파악할 수 있을 것이다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스스로 알아차리지 못하는 미세한 변화를 이후 병원에 내원했을 때 개인의 웨어러블 디바이스에 기록 되어있는 이상 패턴이나 이상 빈도를 확인할 수 있도록 하여 의사가 환자의 과거 패턴을 알 수 있도록 도움을 준다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병원에서 환자의 뇌파나 심전도를 확인하기 위해 환자가 부착하고 있어야 하는 기구와 웨어러블 디바이스를 함께 착용하게 한 뒤 검사기구와 웨어러블 디바이스에서 수집된 데이터를 함께 분석한다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이후 의사가 기존의 검사기구를 사용하여 낸 결론과 웨어러블 디바이스로 분석한 결과와 일치하는지를 본다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기존의 검사기구로 진단을 내렸지만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경과관찰이 필요하다고 판단되는 경우 간단한 웨어러블 디바이스를 지속해 착용하도록 권고하여 환자의 평소 패턴을 지켜볼 수 있도록 한다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9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웨어러블 디바이스 중 일부는 뇌파를 측정할 수 있는 기능을 갖추고 있고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뇌 활동과 관련된 데이터를 수집하여 개인의 뇌 활동 패턴을 파악할 수 있고 뇌 건강을 관리하는 데 도움이 된다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그리고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뇌파뿐만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아니라 수면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운동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스트레스 등을 측정할 수 있기 때문에 개인의 평소 상태와 미묘하게 달라진 상태 변화를 정확하게 파악할 수 있을 것이다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스스로 알아차리지 못하는 미세한 변화를 이후 병원에 내원했을 때 개인의 웨어러블 디바이스에 기록 되어있는 이상 패턴이나 이상 빈도를 확인할 수 있도록 하여 의사가 환자의 과거 패턴을 알 수 있도록 도움을 준다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병원에서 환자의 뇌파나 심전도를 확인하기 위해 환자가 부착하고 있어야 하는 기구와 웨어러블 디바이스를 함께 착용하게 한 뒤 검사기구와 웨어러블 디바이스에서 수집된 데이터를 함께 분석한다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이후 의사가 기존의 검사기구를 사용하여 낸 결론과 웨어러블 디바이스로 분석한 결과와 일치하는지를 본다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기존의 검사기구로 진단을 내렸지만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경과관찰이 필요하다고 판단되는 경우 간단한 웨어러블 디바이스를 지속해 착용하도록 권고하여 환자의 평소 패턴을 지켜볼 수 있도록 한다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05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755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웨어러블 디바이스가 뇌 질환의 예방 도구로 사용을 할 수 있고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병원의 검사 시점의 결과로만 진단을 내리고 치료하는 것이 아니라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 이전이나 이후 추적 관찰을 통해 더 정교하고 정확한 진단을 할 수 있을 것이다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개인의 평소 패턴 데이터와 이상 패턴 데이터를 모두 수집하여 개인이 병원을 예방 차원에서 방문할 수 있도록 도움을 줄 수 있을 것이다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그리고 개인 혹은 병원에서 뇌 질환이 의심되는 경우 추적관찰을 하기 위한 용도로 사용한다면 의사의 진단에 도움이 될 것이다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89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41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33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9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56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1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61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연구에서 시계열 데이터 분석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및 딥러닝 기법을 활용하여 웨어러블 디바이스에서 수집된 데이터를 분석하고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미세한 신체 변화를 감지하는 알고리즘 개발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2A13-95A4-4B7F-AF94-C61676434A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5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4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9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8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0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1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7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4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4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7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7.svg"/><Relationship Id="rId3" Type="http://schemas.openxmlformats.org/officeDocument/2006/relationships/image" Target="../media/image37.png"/><Relationship Id="rId21" Type="http://schemas.openxmlformats.org/officeDocument/2006/relationships/image" Target="../media/image51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customXml" Target="../ink/ink4.xml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0.sv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54.sv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10" Type="http://schemas.openxmlformats.org/officeDocument/2006/relationships/image" Target="../media/image44.svg"/><Relationship Id="rId19" Type="http://schemas.openxmlformats.org/officeDocument/2006/relationships/customXml" Target="../ink/ink5.xml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5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8.png"/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57.svg"/><Relationship Id="rId4" Type="http://schemas.openxmlformats.org/officeDocument/2006/relationships/image" Target="../media/image38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to/paveltiunov/time-series-anomaly-detection-algorithms-4gmj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0CF373-B955-D16B-8120-4AD03ECDC1CC}"/>
              </a:ext>
            </a:extLst>
          </p:cNvPr>
          <p:cNvSpPr txBox="1"/>
          <p:nvPr/>
        </p:nvSpPr>
        <p:spPr>
          <a:xfrm>
            <a:off x="846004" y="689811"/>
            <a:ext cx="10499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/>
              <a:t>웨어러블 디바이스를 사용한 </a:t>
            </a:r>
            <a:endParaRPr lang="en-US" altLang="ko-KR" sz="4800"/>
          </a:p>
          <a:p>
            <a:pPr algn="ctr"/>
            <a:r>
              <a:rPr lang="ko-KR" altLang="en-US" sz="4800"/>
              <a:t>미세한 신체 변화 감지 프로세스 개발</a:t>
            </a:r>
            <a:endParaRPr lang="en-US" altLang="ko-KR" sz="4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2A260-7CF9-0C16-D90D-EA0834F5C621}"/>
              </a:ext>
            </a:extLst>
          </p:cNvPr>
          <p:cNvSpPr txBox="1"/>
          <p:nvPr/>
        </p:nvSpPr>
        <p:spPr>
          <a:xfrm>
            <a:off x="2114235" y="2448198"/>
            <a:ext cx="796352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/>
              <a:t>Development</a:t>
            </a:r>
            <a:r>
              <a:rPr lang="ko-KR" altLang="en-US" sz="3500"/>
              <a:t> </a:t>
            </a:r>
            <a:r>
              <a:rPr lang="en-US" altLang="ko-KR" sz="3500"/>
              <a:t>of</a:t>
            </a:r>
            <a:r>
              <a:rPr lang="ko-KR" altLang="en-US" sz="3500"/>
              <a:t> </a:t>
            </a:r>
            <a:r>
              <a:rPr lang="en-US" altLang="ko-KR" sz="3500"/>
              <a:t>a</a:t>
            </a:r>
            <a:r>
              <a:rPr lang="ko-KR" altLang="en-US" sz="3500"/>
              <a:t> </a:t>
            </a:r>
            <a:r>
              <a:rPr lang="en-US" altLang="ko-KR" sz="3500"/>
              <a:t>process</a:t>
            </a:r>
            <a:r>
              <a:rPr lang="ko-KR" altLang="en-US" sz="3500"/>
              <a:t> </a:t>
            </a:r>
            <a:endParaRPr lang="en-US" altLang="ko-KR" sz="3500"/>
          </a:p>
          <a:p>
            <a:pPr algn="ctr"/>
            <a:r>
              <a:rPr lang="en-US" altLang="ko-KR" sz="3500"/>
              <a:t>for</a:t>
            </a:r>
            <a:r>
              <a:rPr lang="ko-KR" altLang="en-US" sz="3500"/>
              <a:t> </a:t>
            </a:r>
            <a:r>
              <a:rPr lang="en-US" altLang="ko-KR" sz="3500"/>
              <a:t>detecting</a:t>
            </a:r>
            <a:r>
              <a:rPr lang="ko-KR" altLang="en-US" sz="3500"/>
              <a:t> </a:t>
            </a:r>
            <a:r>
              <a:rPr lang="en-US" altLang="ko-KR" sz="3500"/>
              <a:t>subtle</a:t>
            </a:r>
            <a:r>
              <a:rPr lang="ko-KR" altLang="en-US" sz="3500"/>
              <a:t> </a:t>
            </a:r>
            <a:r>
              <a:rPr lang="en-US" altLang="ko-KR" sz="3500"/>
              <a:t>physical changes </a:t>
            </a:r>
          </a:p>
          <a:p>
            <a:pPr algn="ctr"/>
            <a:r>
              <a:rPr lang="en-US" altLang="ko-KR" sz="3500"/>
              <a:t>using wearable devices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A9722-0259-AE55-FC02-16B303C2EA2D}"/>
              </a:ext>
            </a:extLst>
          </p:cNvPr>
          <p:cNvSpPr txBox="1"/>
          <p:nvPr/>
        </p:nvSpPr>
        <p:spPr>
          <a:xfrm>
            <a:off x="846004" y="4598530"/>
            <a:ext cx="4098110" cy="206210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>
                <a:ea typeface="맑은 고딕"/>
              </a:rPr>
              <a:t>Heal V.I.L (Vibration in Life)</a:t>
            </a:r>
          </a:p>
          <a:p>
            <a:r>
              <a:rPr lang="ko-KR" altLang="en-US" sz="2000">
                <a:solidFill>
                  <a:srgbClr val="404040"/>
                </a:solidFill>
                <a:latin typeface="맑은 고딕"/>
                <a:ea typeface="맑은 고딕"/>
              </a:rPr>
              <a:t>계명대학교 권소현</a:t>
            </a:r>
            <a:endParaRPr lang="en-US" altLang="ko-KR" sz="2000">
              <a:solidFill>
                <a:srgbClr val="404040"/>
              </a:solidFill>
              <a:latin typeface="맑은 고딕"/>
              <a:ea typeface="맑은 고딕"/>
            </a:endParaRPr>
          </a:p>
          <a:p>
            <a:r>
              <a:rPr lang="ko-KR" altLang="en-US" sz="2000">
                <a:solidFill>
                  <a:srgbClr val="404040"/>
                </a:solidFill>
                <a:latin typeface="맑은 고딕"/>
                <a:ea typeface="맑은 고딕"/>
              </a:rPr>
              <a:t>계명대학교 윤태준</a:t>
            </a:r>
            <a:endParaRPr lang="en-US" altLang="ko-KR" sz="2000">
              <a:solidFill>
                <a:srgbClr val="404040"/>
              </a:solidFill>
              <a:latin typeface="맑은 고딕"/>
              <a:ea typeface="맑은 고딕"/>
            </a:endParaRPr>
          </a:p>
          <a:p>
            <a:r>
              <a:rPr lang="ko-KR" altLang="en-US" sz="2000">
                <a:solidFill>
                  <a:srgbClr val="404040"/>
                </a:solidFill>
                <a:latin typeface="맑은 고딕"/>
                <a:ea typeface="맑은 고딕"/>
              </a:rPr>
              <a:t>계명대학교 김민경</a:t>
            </a:r>
            <a:endParaRPr lang="en-US" altLang="ko-KR" sz="2000">
              <a:solidFill>
                <a:srgbClr val="404040"/>
              </a:solidFill>
              <a:latin typeface="맑은 고딕"/>
              <a:ea typeface="맑은 고딕"/>
            </a:endParaRPr>
          </a:p>
          <a:p>
            <a:r>
              <a:rPr lang="ko-KR" altLang="en-US" sz="2000">
                <a:solidFill>
                  <a:srgbClr val="404040"/>
                </a:solidFill>
                <a:latin typeface="맑은 고딕"/>
                <a:ea typeface="맑은 고딕"/>
              </a:rPr>
              <a:t>계명대학교 김다은</a:t>
            </a:r>
            <a:endParaRPr lang="en-US" altLang="ko-KR" sz="2000">
              <a:solidFill>
                <a:srgbClr val="404040"/>
              </a:solidFill>
              <a:latin typeface="맑은 고딕"/>
              <a:ea typeface="맑은 고딕"/>
            </a:endParaRPr>
          </a:p>
          <a:p>
            <a:r>
              <a:rPr lang="ko-KR" altLang="en-US" sz="2000">
                <a:solidFill>
                  <a:srgbClr val="404040"/>
                </a:solidFill>
                <a:latin typeface="맑은 고딕"/>
                <a:ea typeface="맑은 고딕"/>
              </a:rPr>
              <a:t>계명대학교 </a:t>
            </a:r>
            <a:r>
              <a:rPr lang="ko-KR" altLang="en-US" sz="2000" err="1">
                <a:solidFill>
                  <a:srgbClr val="404040"/>
                </a:solidFill>
                <a:latin typeface="맑은 고딕"/>
                <a:ea typeface="맑은 고딕"/>
              </a:rPr>
              <a:t>손낙훈</a:t>
            </a:r>
            <a:endParaRPr lang="en-US" sz="2000">
              <a:solidFill>
                <a:srgbClr val="404040"/>
              </a:solidFill>
              <a:latin typeface="Cambria Math"/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633595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5EF4D018-EEB3-53E0-B5AA-C22FB2A7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5" y="1619493"/>
            <a:ext cx="5661492" cy="4941026"/>
          </a:xfrm>
          <a:prstGeom prst="rect">
            <a:avLst/>
          </a:prstGeom>
        </p:spPr>
      </p:pic>
      <p:pic>
        <p:nvPicPr>
          <p:cNvPr id="8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B715567-D228-2503-B57D-CFDEBF00B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562" y="1588031"/>
            <a:ext cx="5668296" cy="49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CBCE4E-657F-907B-BABE-02DF05D0B691}"/>
              </a:ext>
            </a:extLst>
          </p:cNvPr>
          <p:cNvSpPr txBox="1"/>
          <p:nvPr/>
        </p:nvSpPr>
        <p:spPr>
          <a:xfrm>
            <a:off x="477243" y="1533834"/>
            <a:ext cx="11252777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57200" latinLnBrk="0">
              <a:lnSpc>
                <a:spcPct val="150000"/>
              </a:lnSpc>
              <a:spcAft>
                <a:spcPts val="600"/>
              </a:spcAft>
              <a:buFont typeface="Wingdings"/>
              <a:buChar char="Ø"/>
            </a:pPr>
            <a:r>
              <a:rPr lang="ko-KR" altLang="en-US" sz="3200" b="1">
                <a:ea typeface="맑은 고딕"/>
              </a:rPr>
              <a:t>시계열</a:t>
            </a:r>
            <a:r>
              <a:rPr lang="en-US" altLang="ko-KR" sz="3200" b="1">
                <a:ea typeface="맑은 고딕"/>
              </a:rPr>
              <a:t> </a:t>
            </a:r>
            <a:r>
              <a:rPr lang="ko-KR" altLang="en-US" sz="3200" b="1">
                <a:ea typeface="맑은 고딕"/>
              </a:rPr>
              <a:t>분석에서 이상 탐지(</a:t>
            </a:r>
            <a:r>
              <a:rPr lang="ko-KR" altLang="en-US" sz="3200" b="1" err="1">
                <a:ea typeface="맑은 고딕"/>
              </a:rPr>
              <a:t>Anomaly</a:t>
            </a:r>
            <a:r>
              <a:rPr lang="ko-KR" altLang="en-US" sz="3200" b="1">
                <a:ea typeface="맑은 고딕"/>
              </a:rPr>
              <a:t> </a:t>
            </a:r>
            <a:r>
              <a:rPr lang="ko-KR" altLang="en-US" sz="3200" b="1" err="1">
                <a:ea typeface="맑은 고딕"/>
              </a:rPr>
              <a:t>Detection</a:t>
            </a:r>
            <a:r>
              <a:rPr lang="ko-KR" altLang="en-US" sz="3200" b="1">
                <a:ea typeface="맑은 고딕"/>
              </a:rPr>
              <a:t>)의 어려움</a:t>
            </a:r>
            <a:endParaRPr lang="en-US" altLang="ko-KR" sz="2400">
              <a:ea typeface="맑은 고딕"/>
              <a:cs typeface="Calibri" panose="020F0502020204030204"/>
            </a:endParaRPr>
          </a:p>
          <a:p>
            <a:pPr marL="571500" lvl="1" indent="-342900" latinLnBrk="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ea typeface="맑은 고딕"/>
                <a:cs typeface="Calibri" panose="020F0502020204030204"/>
              </a:rPr>
              <a:t>여러 비즈니스 영역에서 활용이 가능하기 때문에 발생할 수 있는 </a:t>
            </a:r>
            <a:r>
              <a:rPr lang="ko-KR" altLang="en-US" sz="2400" b="1">
                <a:ea typeface="맑은 고딕"/>
                <a:cs typeface="Calibri" panose="020F0502020204030204"/>
              </a:rPr>
              <a:t>이상 유형이 다양</a:t>
            </a:r>
          </a:p>
          <a:p>
            <a:pPr marL="571500" lvl="1" indent="-34290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ea typeface="맑은 고딕"/>
                <a:cs typeface="Calibri" panose="020F0502020204030204"/>
              </a:rPr>
              <a:t>정상과 비정상 데이터를 정확히 구분하여</a:t>
            </a:r>
            <a:r>
              <a:rPr lang="ko-KR" altLang="en-US" sz="2400" b="1">
                <a:ea typeface="맑은 고딕"/>
                <a:cs typeface="Calibri" panose="020F0502020204030204"/>
              </a:rPr>
              <a:t> </a:t>
            </a:r>
            <a:r>
              <a:rPr lang="ko-KR" altLang="en-US" sz="2400" b="1" err="1">
                <a:ea typeface="맑은 고딕"/>
                <a:cs typeface="Calibri" panose="020F0502020204030204"/>
              </a:rPr>
              <a:t>라벨링</a:t>
            </a:r>
            <a:r>
              <a:rPr lang="ko-KR" altLang="en-US" sz="2400" b="1">
                <a:ea typeface="맑은 고딕"/>
                <a:cs typeface="Calibri" panose="020F0502020204030204"/>
              </a:rPr>
              <a:t>(</a:t>
            </a:r>
            <a:r>
              <a:rPr lang="ko-KR" altLang="en-US" sz="2400" b="1" err="1">
                <a:ea typeface="맑은 고딕"/>
                <a:cs typeface="Calibri" panose="020F0502020204030204"/>
              </a:rPr>
              <a:t>Labeling</a:t>
            </a:r>
            <a:r>
              <a:rPr lang="ko-KR" altLang="en-US" sz="2400" b="1">
                <a:ea typeface="맑은 고딕"/>
                <a:cs typeface="Calibri" panose="020F0502020204030204"/>
              </a:rPr>
              <a:t>)</a:t>
            </a:r>
            <a:r>
              <a:rPr lang="ko-KR" altLang="en-US" sz="2400">
                <a:ea typeface="맑은 고딕"/>
                <a:cs typeface="Calibri" panose="020F0502020204030204"/>
              </a:rPr>
              <a:t>하기가 어려움</a:t>
            </a:r>
            <a:endParaRPr lang="ko-KR" altLang="en-US" sz="2400">
              <a:ea typeface="맑은 고딕" panose="020B0503020000020004" pitchFamily="34" charset="-127"/>
              <a:cs typeface="Calibri" panose="020F0502020204030204"/>
            </a:endParaRPr>
          </a:p>
          <a:p>
            <a:pPr marL="571500" lvl="1" indent="-34290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ea typeface="맑은 고딕"/>
                <a:cs typeface="Calibri" panose="020F0502020204030204"/>
              </a:rPr>
              <a:t>정상 데이터에 비해 비정상 데이터의 비율이 훨씬 적기 때문에 </a:t>
            </a:r>
            <a:r>
              <a:rPr lang="ko-KR" altLang="en-US" sz="2400" b="1">
                <a:ea typeface="맑은 고딕"/>
                <a:cs typeface="Calibri" panose="020F0502020204030204"/>
              </a:rPr>
              <a:t>데이터 불균형 발생(</a:t>
            </a:r>
            <a:r>
              <a:rPr lang="ko-KR" altLang="en-US" sz="2400" b="1" err="1">
                <a:ea typeface="맑은 고딕"/>
                <a:cs typeface="Calibri" panose="020F0502020204030204"/>
              </a:rPr>
              <a:t>Imbalanced</a:t>
            </a:r>
            <a:r>
              <a:rPr lang="ko-KR" altLang="en-US" sz="2400" b="1">
                <a:ea typeface="맑은 고딕"/>
                <a:cs typeface="Calibri" panose="020F0502020204030204"/>
              </a:rPr>
              <a:t> </a:t>
            </a:r>
            <a:r>
              <a:rPr lang="ko-KR" altLang="en-US" sz="2400" b="1" err="1">
                <a:ea typeface="맑은 고딕"/>
                <a:cs typeface="Calibri" panose="020F0502020204030204"/>
              </a:rPr>
              <a:t>data</a:t>
            </a:r>
            <a:r>
              <a:rPr lang="ko-KR" altLang="en-US" sz="2400" b="1">
                <a:ea typeface="맑은 고딕"/>
                <a:cs typeface="Calibri" panose="020F0502020204030204"/>
              </a:rPr>
              <a:t>) =&gt; 분류(</a:t>
            </a:r>
            <a:r>
              <a:rPr lang="ko-KR" altLang="en-US" sz="2400" b="1" err="1">
                <a:ea typeface="맑은 고딕"/>
                <a:cs typeface="Calibri" panose="020F0502020204030204"/>
              </a:rPr>
              <a:t>Classification</a:t>
            </a:r>
            <a:r>
              <a:rPr lang="ko-KR" altLang="en-US" sz="2400" b="1">
                <a:ea typeface="맑은 고딕"/>
                <a:cs typeface="Calibri" panose="020F0502020204030204"/>
              </a:rPr>
              <a:t>)의 어려움</a:t>
            </a:r>
            <a:endParaRPr lang="ko-KR" altLang="en-US" sz="2400" b="1">
              <a:ea typeface="맑은 고딕" panose="020B0503020000020004" pitchFamily="34" charset="-127"/>
              <a:cs typeface="Calibri" panose="020F0502020204030204"/>
            </a:endParaRPr>
          </a:p>
          <a:p>
            <a:pPr marL="571500" lvl="1" indent="-34290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endParaRPr lang="ko-KR" altLang="en-US" sz="2400" b="1">
              <a:ea typeface="맑은 고딕" panose="020B0503020000020004" pitchFamily="34" charset="-127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346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EBB7E8B-5E6E-D3FB-0CA3-69B3BB57BB10}"/>
              </a:ext>
            </a:extLst>
          </p:cNvPr>
          <p:cNvSpPr/>
          <p:nvPr/>
        </p:nvSpPr>
        <p:spPr>
          <a:xfrm>
            <a:off x="3540512" y="1886414"/>
            <a:ext cx="4683512" cy="10221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a typeface="맑은 고딕"/>
                <a:cs typeface="Calibri"/>
              </a:rPr>
              <a:t>이상치 탐지(</a:t>
            </a:r>
            <a:r>
              <a:rPr lang="ko-KR" altLang="en-US" sz="2400" dirty="0" err="1">
                <a:ea typeface="맑은 고딕"/>
                <a:cs typeface="Calibri"/>
              </a:rPr>
              <a:t>Anomaly</a:t>
            </a:r>
            <a:r>
              <a:rPr lang="ko-KR" altLang="en-US" sz="2400" dirty="0">
                <a:ea typeface="맑은 고딕"/>
                <a:cs typeface="Calibri"/>
              </a:rPr>
              <a:t> </a:t>
            </a:r>
            <a:r>
              <a:rPr lang="ko-KR" altLang="en-US" sz="2400" dirty="0" err="1">
                <a:ea typeface="맑은 고딕"/>
                <a:cs typeface="Calibri"/>
              </a:rPr>
              <a:t>Detection</a:t>
            </a:r>
            <a:r>
              <a:rPr lang="ko-KR" altLang="en-US" sz="2400" dirty="0">
                <a:ea typeface="맑은 고딕"/>
                <a:cs typeface="Calibri"/>
              </a:rPr>
              <a:t>)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AE07625-EB3E-6D4D-584E-885252ED41DD}"/>
              </a:ext>
            </a:extLst>
          </p:cNvPr>
          <p:cNvSpPr/>
          <p:nvPr/>
        </p:nvSpPr>
        <p:spPr>
          <a:xfrm>
            <a:off x="3763536" y="3354658"/>
            <a:ext cx="585439" cy="985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2232C33-9680-9D7B-A0B8-3F2E1085C22F}"/>
              </a:ext>
            </a:extLst>
          </p:cNvPr>
          <p:cNvSpPr/>
          <p:nvPr/>
        </p:nvSpPr>
        <p:spPr>
          <a:xfrm>
            <a:off x="7573537" y="3354659"/>
            <a:ext cx="585439" cy="985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778929B-FDA6-FE14-D66D-862A078C7594}"/>
              </a:ext>
            </a:extLst>
          </p:cNvPr>
          <p:cNvSpPr/>
          <p:nvPr/>
        </p:nvSpPr>
        <p:spPr>
          <a:xfrm>
            <a:off x="1031487" y="4795024"/>
            <a:ext cx="4683512" cy="10221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지도 학습(</a:t>
            </a:r>
            <a:r>
              <a:rPr lang="ko-KR" altLang="en-US" sz="2400" err="1">
                <a:ea typeface="맑은 고딕"/>
                <a:cs typeface="Calibri"/>
              </a:rPr>
              <a:t>Supervised</a:t>
            </a:r>
            <a:r>
              <a:rPr lang="ko-KR" altLang="en-US" sz="2400">
                <a:ea typeface="맑은 고딕"/>
                <a:cs typeface="Calibri"/>
              </a:rPr>
              <a:t> </a:t>
            </a:r>
            <a:r>
              <a:rPr lang="ko-KR" altLang="en-US" sz="2400" err="1">
                <a:ea typeface="맑은 고딕"/>
                <a:cs typeface="Calibri"/>
              </a:rPr>
              <a:t>Learning</a:t>
            </a:r>
            <a:r>
              <a:rPr lang="ko-KR" altLang="en-US" sz="2400">
                <a:ea typeface="맑은 고딕"/>
                <a:cs typeface="Calibri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FE06931-24FF-4A9C-FBA7-C2D84DC9B122}"/>
              </a:ext>
            </a:extLst>
          </p:cNvPr>
          <p:cNvSpPr/>
          <p:nvPr/>
        </p:nvSpPr>
        <p:spPr>
          <a:xfrm>
            <a:off x="6607097" y="4795024"/>
            <a:ext cx="4962292" cy="10221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비지도</a:t>
            </a:r>
            <a:r>
              <a:rPr lang="ko-KR" sz="2400">
                <a:ea typeface="맑은 고딕"/>
                <a:cs typeface="Calibri"/>
              </a:rPr>
              <a:t> 학습(</a:t>
            </a:r>
            <a:r>
              <a:rPr lang="en-US" altLang="ko-KR" sz="2400">
                <a:ea typeface="맑은 고딕"/>
                <a:cs typeface="Calibri"/>
              </a:rPr>
              <a:t>Unsupervised</a:t>
            </a:r>
            <a:r>
              <a:rPr lang="ko-KR" sz="2400">
                <a:ea typeface="맑은 고딕"/>
                <a:cs typeface="Calibri"/>
              </a:rPr>
              <a:t> </a:t>
            </a:r>
            <a:r>
              <a:rPr lang="ko-KR" sz="2400" err="1">
                <a:ea typeface="맑은 고딕"/>
                <a:cs typeface="Calibri"/>
              </a:rPr>
              <a:t>Learning</a:t>
            </a:r>
            <a:r>
              <a:rPr lang="ko-KR" sz="2400">
                <a:ea typeface="맑은 고딕"/>
                <a:cs typeface="Calibri"/>
              </a:rPr>
              <a:t>)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08007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C9D4D0-702F-61CB-100D-40389E066C50}"/>
              </a:ext>
            </a:extLst>
          </p:cNvPr>
          <p:cNvSpPr txBox="1"/>
          <p:nvPr/>
        </p:nvSpPr>
        <p:spPr>
          <a:xfrm>
            <a:off x="2732049" y="1579756"/>
            <a:ext cx="64045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정상 또는 비정상인 상황을 명확히 구분할 수 있는 경우 사용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458184-A2E3-41EF-CE2E-E02A48CBEB92}"/>
              </a:ext>
            </a:extLst>
          </p:cNvPr>
          <p:cNvGrpSpPr/>
          <p:nvPr/>
        </p:nvGrpSpPr>
        <p:grpSpPr>
          <a:xfrm>
            <a:off x="985024" y="2193073"/>
            <a:ext cx="10417097" cy="3893635"/>
            <a:chOff x="985024" y="2193073"/>
            <a:chExt cx="10417097" cy="389363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778929B-FDA6-FE14-D66D-862A078C7594}"/>
                </a:ext>
              </a:extLst>
            </p:cNvPr>
            <p:cNvSpPr/>
            <p:nvPr/>
          </p:nvSpPr>
          <p:spPr>
            <a:xfrm>
              <a:off x="3475463" y="2193073"/>
              <a:ext cx="5036634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지도 학습(</a:t>
              </a:r>
              <a:r>
                <a:rPr lang="ko-KR" altLang="en-US" sz="2400" err="1">
                  <a:ea typeface="맑은 고딕"/>
                  <a:cs typeface="Calibri"/>
                </a:rPr>
                <a:t>Supervised</a:t>
              </a:r>
              <a:r>
                <a:rPr lang="ko-KR" altLang="en-US" sz="2400">
                  <a:ea typeface="맑은 고딕"/>
                  <a:cs typeface="Calibri"/>
                </a:rPr>
                <a:t> </a:t>
              </a:r>
              <a:r>
                <a:rPr lang="ko-KR" altLang="en-US" sz="2400" err="1">
                  <a:ea typeface="맑은 고딕"/>
                  <a:cs typeface="Calibri"/>
                </a:rPr>
                <a:t>Learning</a:t>
              </a:r>
              <a:r>
                <a:rPr lang="ko-KR" altLang="en-US" sz="2400">
                  <a:ea typeface="맑은 고딕"/>
                  <a:cs typeface="Calibri"/>
                </a:rPr>
                <a:t>)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16DDB31-D14A-00C0-9AB0-E34764C99770}"/>
                </a:ext>
              </a:extLst>
            </p:cNvPr>
            <p:cNvSpPr/>
            <p:nvPr/>
          </p:nvSpPr>
          <p:spPr>
            <a:xfrm>
              <a:off x="3475463" y="3698487"/>
              <a:ext cx="5036633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분류(</a:t>
              </a:r>
              <a:r>
                <a:rPr lang="ko-KR" altLang="en-US" sz="2400" err="1">
                  <a:ea typeface="맑은 고딕"/>
                  <a:cs typeface="Calibri"/>
                </a:rPr>
                <a:t>Classification</a:t>
              </a:r>
              <a:r>
                <a:rPr lang="ko-KR" altLang="en-US" sz="2400">
                  <a:ea typeface="맑은 고딕"/>
                  <a:cs typeface="Calibri"/>
                </a:rPr>
                <a:t>)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41136B0-27E1-8CA0-0A3E-CA15F4015109}"/>
                </a:ext>
              </a:extLst>
            </p:cNvPr>
            <p:cNvSpPr/>
            <p:nvPr/>
          </p:nvSpPr>
          <p:spPr>
            <a:xfrm>
              <a:off x="985024" y="5426926"/>
              <a:ext cx="4683512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정상(</a:t>
              </a:r>
              <a:r>
                <a:rPr lang="ko-KR" altLang="en-US" sz="2400" err="1">
                  <a:ea typeface="맑은 고딕"/>
                  <a:cs typeface="Calibri"/>
                </a:rPr>
                <a:t>Normal</a:t>
              </a:r>
              <a:r>
                <a:rPr lang="ko-KR" altLang="en-US" sz="2400">
                  <a:ea typeface="맑은 고딕"/>
                  <a:cs typeface="Calibri"/>
                </a:rPr>
                <a:t>)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D5D47B8-835B-85C2-CCDA-118C0FE3EFA3}"/>
                </a:ext>
              </a:extLst>
            </p:cNvPr>
            <p:cNvSpPr/>
            <p:nvPr/>
          </p:nvSpPr>
          <p:spPr>
            <a:xfrm>
              <a:off x="6718609" y="5426926"/>
              <a:ext cx="4683512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비정상(</a:t>
              </a:r>
              <a:r>
                <a:rPr lang="ko-KR" altLang="en-US" sz="2400" err="1">
                  <a:ea typeface="맑은 고딕"/>
                  <a:cs typeface="Calibri"/>
                </a:rPr>
                <a:t>Abnormal</a:t>
              </a:r>
              <a:r>
                <a:rPr lang="ko-KR" altLang="en-US" sz="2400">
                  <a:ea typeface="맑은 고딕"/>
                  <a:cs typeface="Calibri"/>
                </a:rPr>
                <a:t>)</a:t>
              </a: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9A61BC0F-A786-F1F5-E314-DEADCA58EB8C}"/>
                </a:ext>
              </a:extLst>
            </p:cNvPr>
            <p:cNvSpPr/>
            <p:nvPr/>
          </p:nvSpPr>
          <p:spPr>
            <a:xfrm>
              <a:off x="5668536" y="3001537"/>
              <a:ext cx="427464" cy="604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F5DC5875-7902-1F45-69FA-AA6BCD46BE97}"/>
                </a:ext>
              </a:extLst>
            </p:cNvPr>
            <p:cNvSpPr/>
            <p:nvPr/>
          </p:nvSpPr>
          <p:spPr>
            <a:xfrm>
              <a:off x="7359804" y="4599878"/>
              <a:ext cx="427464" cy="604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706AD8BA-19E4-5169-B1DE-1F77A66FAAF3}"/>
                </a:ext>
              </a:extLst>
            </p:cNvPr>
            <p:cNvSpPr/>
            <p:nvPr/>
          </p:nvSpPr>
          <p:spPr>
            <a:xfrm>
              <a:off x="4107365" y="4599878"/>
              <a:ext cx="427464" cy="604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738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C9D4D0-702F-61CB-100D-40389E066C50}"/>
              </a:ext>
            </a:extLst>
          </p:cNvPr>
          <p:cNvSpPr txBox="1"/>
          <p:nvPr/>
        </p:nvSpPr>
        <p:spPr>
          <a:xfrm>
            <a:off x="2732049" y="1579756"/>
            <a:ext cx="7891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정상과 비정상의 구분이 명확하지 않고, 예상치 못한 이상 상황이 발생한 경우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0A44B2-7B71-1C52-B82E-689A3DD5D6E6}"/>
              </a:ext>
            </a:extLst>
          </p:cNvPr>
          <p:cNvGrpSpPr/>
          <p:nvPr/>
        </p:nvGrpSpPr>
        <p:grpSpPr>
          <a:xfrm>
            <a:off x="1533292" y="2193073"/>
            <a:ext cx="9580754" cy="4042318"/>
            <a:chOff x="1533292" y="2193073"/>
            <a:chExt cx="9580754" cy="40423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778929B-FDA6-FE14-D66D-862A078C7594}"/>
                </a:ext>
              </a:extLst>
            </p:cNvPr>
            <p:cNvSpPr/>
            <p:nvPr/>
          </p:nvSpPr>
          <p:spPr>
            <a:xfrm>
              <a:off x="3475463" y="2193073"/>
              <a:ext cx="5036633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비지도 학습(</a:t>
              </a:r>
              <a:r>
                <a:rPr lang="ko-KR" altLang="en-US" sz="2400" err="1">
                  <a:ea typeface="맑은 고딕"/>
                  <a:cs typeface="Calibri"/>
                </a:rPr>
                <a:t>Unsupervised</a:t>
              </a:r>
              <a:r>
                <a:rPr lang="ko-KR" altLang="en-US" sz="2400">
                  <a:ea typeface="맑은 고딕"/>
                  <a:cs typeface="Calibri"/>
                </a:rPr>
                <a:t> </a:t>
              </a:r>
              <a:r>
                <a:rPr lang="ko-KR" altLang="en-US" sz="2400" err="1">
                  <a:ea typeface="맑은 고딕"/>
                  <a:cs typeface="Calibri"/>
                </a:rPr>
                <a:t>Learning</a:t>
              </a:r>
              <a:r>
                <a:rPr lang="ko-KR" altLang="en-US" sz="2400">
                  <a:ea typeface="맑은 고딕"/>
                  <a:cs typeface="Calibri"/>
                </a:rPr>
                <a:t>)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16DDB31-D14A-00C0-9AB0-E34764C99770}"/>
                </a:ext>
              </a:extLst>
            </p:cNvPr>
            <p:cNvSpPr/>
            <p:nvPr/>
          </p:nvSpPr>
          <p:spPr>
            <a:xfrm>
              <a:off x="1533292" y="3652024"/>
              <a:ext cx="2406804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유사도(</a:t>
              </a:r>
              <a:r>
                <a:rPr lang="ko-KR" altLang="en-US" sz="2400" err="1">
                  <a:ea typeface="맑은 고딕"/>
                  <a:cs typeface="Calibri"/>
                </a:rPr>
                <a:t>Similaity</a:t>
              </a:r>
              <a:r>
                <a:rPr lang="ko-KR" altLang="en-US" sz="2400">
                  <a:ea typeface="맑은 고딕"/>
                  <a:cs typeface="Calibri"/>
                </a:rPr>
                <a:t>)</a:t>
              </a:r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C280A7DC-FCBC-E103-DC09-91FFBC1D5977}"/>
                </a:ext>
              </a:extLst>
            </p:cNvPr>
            <p:cNvSpPr/>
            <p:nvPr/>
          </p:nvSpPr>
          <p:spPr>
            <a:xfrm>
              <a:off x="5724292" y="2964366"/>
              <a:ext cx="427464" cy="604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0D1B2B82-DB49-0C74-5E4C-A8F23ED6A8D5}"/>
                </a:ext>
              </a:extLst>
            </p:cNvPr>
            <p:cNvSpPr/>
            <p:nvPr/>
          </p:nvSpPr>
          <p:spPr>
            <a:xfrm rot="2160000">
              <a:off x="3085170" y="2964366"/>
              <a:ext cx="427464" cy="604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E190BD8-774A-5FD4-95C6-5657A60641C5}"/>
                </a:ext>
              </a:extLst>
            </p:cNvPr>
            <p:cNvSpPr/>
            <p:nvPr/>
          </p:nvSpPr>
          <p:spPr>
            <a:xfrm>
              <a:off x="4729975" y="3652024"/>
              <a:ext cx="2406804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예측(</a:t>
              </a:r>
              <a:r>
                <a:rPr lang="ko-KR" altLang="en-US" sz="2400" err="1">
                  <a:ea typeface="맑은 고딕"/>
                  <a:cs typeface="Calibri"/>
                </a:rPr>
                <a:t>Prediction</a:t>
              </a:r>
              <a:r>
                <a:rPr lang="ko-KR" altLang="en-US" sz="2400">
                  <a:ea typeface="맑은 고딕"/>
                  <a:cs typeface="Calibri"/>
                </a:rPr>
                <a:t>)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421F461-B18A-7C34-CF48-0A18678956FA}"/>
                </a:ext>
              </a:extLst>
            </p:cNvPr>
            <p:cNvSpPr/>
            <p:nvPr/>
          </p:nvSpPr>
          <p:spPr>
            <a:xfrm>
              <a:off x="7898779" y="3652024"/>
              <a:ext cx="3215267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재구성(</a:t>
              </a:r>
              <a:r>
                <a:rPr lang="ko-KR" altLang="en-US" sz="2400" err="1">
                  <a:ea typeface="맑은 고딕"/>
                  <a:cs typeface="Calibri"/>
                </a:rPr>
                <a:t>Reconstruction</a:t>
              </a:r>
              <a:r>
                <a:rPr lang="ko-KR" altLang="en-US" sz="2400">
                  <a:ea typeface="맑은 고딕"/>
                  <a:cs typeface="Calibri"/>
                </a:rPr>
                <a:t>)</a:t>
              </a:r>
            </a:p>
          </p:txBody>
        </p:sp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A317A0B3-4181-9860-4E05-CD459BF3DC01}"/>
                </a:ext>
              </a:extLst>
            </p:cNvPr>
            <p:cNvSpPr/>
            <p:nvPr/>
          </p:nvSpPr>
          <p:spPr>
            <a:xfrm rot="-1500000">
              <a:off x="8419170" y="2964366"/>
              <a:ext cx="427464" cy="604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F7BCE4EE-8BDD-CAD2-3745-14E1E793A397}"/>
                </a:ext>
              </a:extLst>
            </p:cNvPr>
            <p:cNvSpPr/>
            <p:nvPr/>
          </p:nvSpPr>
          <p:spPr>
            <a:xfrm>
              <a:off x="5780048" y="4711390"/>
              <a:ext cx="427464" cy="604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669C4028-E764-C898-5390-58CF86B228BA}"/>
                </a:ext>
              </a:extLst>
            </p:cNvPr>
            <p:cNvSpPr/>
            <p:nvPr/>
          </p:nvSpPr>
          <p:spPr>
            <a:xfrm>
              <a:off x="2518316" y="4711390"/>
              <a:ext cx="427464" cy="604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84D2A866-04AC-387C-4F8C-1CAB4AD66A34}"/>
                </a:ext>
              </a:extLst>
            </p:cNvPr>
            <p:cNvSpPr/>
            <p:nvPr/>
          </p:nvSpPr>
          <p:spPr>
            <a:xfrm>
              <a:off x="9292682" y="4711390"/>
              <a:ext cx="427464" cy="604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D28A675-3875-94D9-7F91-4ECDCEBA5EDF}"/>
                </a:ext>
              </a:extLst>
            </p:cNvPr>
            <p:cNvSpPr/>
            <p:nvPr/>
          </p:nvSpPr>
          <p:spPr>
            <a:xfrm>
              <a:off x="1533292" y="5575609"/>
              <a:ext cx="2406804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KNN, </a:t>
              </a:r>
              <a:r>
                <a:rPr lang="ko-KR" altLang="en-US" sz="1400">
                  <a:ea typeface="맑은 고딕"/>
                  <a:cs typeface="Calibri"/>
                </a:rPr>
                <a:t>•</a:t>
              </a:r>
              <a:r>
                <a:rPr lang="en-US" altLang="ko-KR" sz="1400">
                  <a:ea typeface="맑은 고딕"/>
                  <a:cs typeface="Calibri"/>
                </a:rPr>
                <a:t>•••</a:t>
              </a:r>
              <a:endParaRPr lang="ko-KR" altLang="en-US" sz="1400">
                <a:ea typeface="맑은 고딕"/>
                <a:cs typeface="Calibri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5CB94A-7860-B963-3E0C-8B25FA005650}"/>
                </a:ext>
              </a:extLst>
            </p:cNvPr>
            <p:cNvSpPr/>
            <p:nvPr/>
          </p:nvSpPr>
          <p:spPr>
            <a:xfrm>
              <a:off x="4729975" y="5575609"/>
              <a:ext cx="2406804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ARIMA, LSTM, </a:t>
              </a:r>
              <a:r>
                <a:rPr lang="ko-KR" sz="1400">
                  <a:ea typeface="맑은 고딕"/>
                  <a:cs typeface="Calibri"/>
                </a:rPr>
                <a:t>•</a:t>
              </a:r>
              <a:r>
                <a:rPr lang="en-US" altLang="ko-KR" sz="1400">
                  <a:ea typeface="+mn-lt"/>
                  <a:cs typeface="Calibri"/>
                </a:rPr>
                <a:t>•••</a:t>
              </a:r>
              <a:endParaRPr lang="ko-KR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3DBF26C-DD0B-11CE-915E-24E7B991EFA0}"/>
                </a:ext>
              </a:extLst>
            </p:cNvPr>
            <p:cNvSpPr/>
            <p:nvPr/>
          </p:nvSpPr>
          <p:spPr>
            <a:xfrm>
              <a:off x="7898779" y="5575609"/>
              <a:ext cx="3215267" cy="6597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>
                  <a:ea typeface="맑은 고딕"/>
                  <a:cs typeface="Calibri"/>
                </a:rPr>
                <a:t>AUTOENCODER, PCA, </a:t>
              </a:r>
              <a:r>
                <a:rPr lang="ko-KR" sz="1400">
                  <a:ea typeface="맑은 고딕"/>
                  <a:cs typeface="Calibri"/>
                </a:rPr>
                <a:t>•</a:t>
              </a:r>
              <a:r>
                <a:rPr lang="en-US" altLang="ko-KR" sz="1400">
                  <a:ea typeface="+mn-lt"/>
                  <a:cs typeface="Calibri"/>
                </a:rPr>
                <a:t>•••</a:t>
              </a:r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170059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728A75B-7750-369A-E897-8B0C596DCF5D}"/>
              </a:ext>
            </a:extLst>
          </p:cNvPr>
          <p:cNvGrpSpPr/>
          <p:nvPr/>
        </p:nvGrpSpPr>
        <p:grpSpPr>
          <a:xfrm>
            <a:off x="1760220" y="866940"/>
            <a:ext cx="5013960" cy="5631405"/>
            <a:chOff x="1760220" y="866940"/>
            <a:chExt cx="5013960" cy="5631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281694-C540-1C50-F984-6B185D051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0220" y="875695"/>
              <a:ext cx="5013960" cy="557106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B50A98B-2BFC-CB06-DFFD-2714DB5F231C}"/>
                    </a:ext>
                  </a:extLst>
                </p14:cNvPr>
                <p14:cNvContentPartPr/>
                <p14:nvPr/>
              </p14:nvContentPartPr>
              <p14:xfrm>
                <a:off x="3952380" y="866940"/>
                <a:ext cx="383400" cy="1260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B50A98B-2BFC-CB06-DFFD-2714DB5F23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43380" y="857940"/>
                  <a:ext cx="401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4E16489-4DBB-CEAE-C23A-BECA7D97BB38}"/>
                    </a:ext>
                  </a:extLst>
                </p14:cNvPr>
                <p14:cNvContentPartPr/>
                <p14:nvPr/>
              </p14:nvContentPartPr>
              <p14:xfrm>
                <a:off x="5113500" y="6220660"/>
                <a:ext cx="182160" cy="200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4E16489-4DBB-CEAE-C23A-BECA7D97BB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04500" y="6211660"/>
                  <a:ext cx="199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728D73A-7C8D-B581-CF62-087BDF40291D}"/>
                    </a:ext>
                  </a:extLst>
                </p14:cNvPr>
                <p14:cNvContentPartPr/>
                <p14:nvPr/>
              </p14:nvContentPartPr>
              <p14:xfrm>
                <a:off x="5122898" y="6227625"/>
                <a:ext cx="307440" cy="2707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728D73A-7C8D-B581-CF62-087BDF4029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3898" y="6218625"/>
                  <a:ext cx="325080" cy="28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017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24D9E-7A9D-4385-0C8C-2C2ED58A9EDB}"/>
              </a:ext>
            </a:extLst>
          </p:cNvPr>
          <p:cNvSpPr txBox="1"/>
          <p:nvPr/>
        </p:nvSpPr>
        <p:spPr>
          <a:xfrm>
            <a:off x="480099" y="1287360"/>
            <a:ext cx="11302491" cy="4961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457200" latinLnBrk="0">
              <a:lnSpc>
                <a:spcPct val="17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altLang="ko-KR" sz="3200" b="1">
                <a:latin typeface="Malgun Gothic"/>
                <a:ea typeface="맑은 고딕"/>
              </a:rPr>
              <a:t>ARIMA(Autoregressive Integrated Moving Average) model</a:t>
            </a:r>
            <a:r>
              <a:rPr lang="en-US" altLang="ko-KR" sz="3200">
                <a:latin typeface="Malgun Gothic"/>
                <a:ea typeface="맑은 고딕"/>
              </a:rPr>
              <a:t> </a:t>
            </a:r>
            <a:endParaRPr lang="ko-KR" altLang="en-US">
              <a:latin typeface="Malgun Gothic"/>
              <a:ea typeface="Malgun Gothic"/>
            </a:endParaRPr>
          </a:p>
          <a:p>
            <a:pPr marL="571500" lvl="1" indent="-342900" latinLnBrk="0">
              <a:lnSpc>
                <a:spcPct val="17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</a:rPr>
              <a:t>시계열 데이터의 자기상관성을 모델링</a:t>
            </a:r>
            <a:endParaRPr lang="en-US" altLang="ko-KR" sz="2400">
              <a:latin typeface="Malgun Gothic"/>
              <a:ea typeface="Malgun Gothic"/>
              <a:cs typeface="Calibri"/>
            </a:endParaRPr>
          </a:p>
          <a:p>
            <a:pPr marL="571500" lvl="1" indent="-342900">
              <a:lnSpc>
                <a:spcPct val="17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</a:rPr>
              <a:t>시계열 데이터의 추세</a:t>
            </a:r>
            <a:r>
              <a:rPr lang="en-US" altLang="ko-KR" sz="2400">
                <a:latin typeface="Malgun Gothic"/>
                <a:ea typeface="맑은 고딕"/>
              </a:rPr>
              <a:t>(trend), </a:t>
            </a:r>
            <a:r>
              <a:rPr lang="ko-KR" altLang="en-US" sz="2400">
                <a:latin typeface="Malgun Gothic"/>
                <a:ea typeface="Malgun Gothic"/>
              </a:rPr>
              <a:t>계절성</a:t>
            </a:r>
            <a:r>
              <a:rPr lang="en-US" altLang="ko-KR" sz="2400">
                <a:latin typeface="Malgun Gothic"/>
                <a:ea typeface="맑은 고딕"/>
              </a:rPr>
              <a:t>(seasonality), </a:t>
            </a:r>
            <a:r>
              <a:rPr lang="ko-KR" altLang="en-US" sz="2400">
                <a:latin typeface="Malgun Gothic"/>
                <a:ea typeface="Malgun Gothic"/>
              </a:rPr>
              <a:t>불규칙성</a:t>
            </a:r>
            <a:r>
              <a:rPr lang="en-US" altLang="ko-KR" sz="2400">
                <a:latin typeface="Malgun Gothic"/>
                <a:ea typeface="맑은 고딕"/>
              </a:rPr>
              <a:t>(irregularity) </a:t>
            </a:r>
            <a:r>
              <a:rPr lang="ko-KR" altLang="en-US" sz="2400">
                <a:latin typeface="Malgun Gothic"/>
                <a:ea typeface="Malgun Gothic"/>
              </a:rPr>
              <a:t>등을 분석</a:t>
            </a:r>
          </a:p>
          <a:p>
            <a:pPr marL="114300" indent="-342900">
              <a:lnSpc>
                <a:spcPct val="17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ko-KR" altLang="en-US" sz="3200" b="1" err="1">
                <a:latin typeface="Malgun Gothic"/>
                <a:ea typeface="Malgun Gothic"/>
                <a:cs typeface="Calibri"/>
              </a:rPr>
              <a:t>ARIMA를</a:t>
            </a:r>
            <a:r>
              <a:rPr lang="ko-KR" altLang="en-US" sz="3200" b="1">
                <a:latin typeface="Malgun Gothic"/>
                <a:ea typeface="Malgun Gothic"/>
                <a:cs typeface="Calibri"/>
              </a:rPr>
              <a:t> 이용한 이상치 탐지(</a:t>
            </a:r>
            <a:r>
              <a:rPr lang="ko-KR" altLang="en-US" sz="3200" b="1" err="1">
                <a:latin typeface="Malgun Gothic"/>
                <a:ea typeface="Malgun Gothic"/>
                <a:cs typeface="Calibri"/>
              </a:rPr>
              <a:t>Anomaly</a:t>
            </a:r>
            <a:r>
              <a:rPr lang="ko-KR" altLang="en-US" sz="3200" b="1">
                <a:latin typeface="Malgun Gothic"/>
                <a:ea typeface="Malgun Gothic"/>
                <a:cs typeface="Calibri"/>
              </a:rPr>
              <a:t> </a:t>
            </a:r>
            <a:r>
              <a:rPr lang="ko-KR" altLang="en-US" sz="3200" b="1" err="1">
                <a:latin typeface="Malgun Gothic"/>
                <a:ea typeface="Malgun Gothic"/>
                <a:cs typeface="Calibri"/>
              </a:rPr>
              <a:t>Detection</a:t>
            </a:r>
            <a:r>
              <a:rPr lang="ko-KR" altLang="en-US" sz="3200" b="1">
                <a:latin typeface="Malgun Gothic"/>
                <a:ea typeface="Malgun Gothic"/>
                <a:cs typeface="Calibri"/>
              </a:rPr>
              <a:t>)</a:t>
            </a:r>
          </a:p>
          <a:p>
            <a:pPr marL="571500" lvl="1" indent="-342900">
              <a:lnSpc>
                <a:spcPct val="17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  <a:cs typeface="Calibri"/>
              </a:rPr>
              <a:t>ARIMA 모델을 이용하여 예측 모델 생성</a:t>
            </a:r>
          </a:p>
          <a:p>
            <a:pPr marL="571500" lvl="1" indent="-342900">
              <a:lnSpc>
                <a:spcPct val="17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  <a:cs typeface="Calibri"/>
              </a:rPr>
              <a:t>모델을 이용하여 </a:t>
            </a:r>
            <a:r>
              <a:rPr lang="ko-KR" altLang="en-US" sz="2400" err="1">
                <a:latin typeface="Malgun Gothic"/>
                <a:ea typeface="Malgun Gothic"/>
                <a:cs typeface="Calibri"/>
              </a:rPr>
              <a:t>예측값을</a:t>
            </a:r>
            <a:r>
              <a:rPr lang="ko-KR" altLang="en-US" sz="2400">
                <a:latin typeface="Malgun Gothic"/>
                <a:ea typeface="Malgun Gothic"/>
                <a:cs typeface="Calibri"/>
              </a:rPr>
              <a:t> 출력하고, </a:t>
            </a:r>
            <a:r>
              <a:rPr lang="ko-KR" altLang="en-US" sz="2400" err="1">
                <a:latin typeface="Malgun Gothic"/>
                <a:ea typeface="Malgun Gothic"/>
                <a:cs typeface="Calibri"/>
              </a:rPr>
              <a:t>예측값과</a:t>
            </a:r>
            <a:r>
              <a:rPr lang="ko-KR" altLang="en-US" sz="2400">
                <a:latin typeface="Malgun Gothic"/>
                <a:ea typeface="Malgun Gothic"/>
                <a:cs typeface="Calibri"/>
              </a:rPr>
              <a:t> </a:t>
            </a:r>
            <a:r>
              <a:rPr lang="ko-KR" altLang="en-US" sz="2400" err="1">
                <a:latin typeface="Malgun Gothic"/>
                <a:ea typeface="Malgun Gothic"/>
                <a:cs typeface="Calibri"/>
              </a:rPr>
              <a:t>실제값의</a:t>
            </a:r>
            <a:r>
              <a:rPr lang="ko-KR" altLang="en-US" sz="2400">
                <a:latin typeface="Malgun Gothic"/>
                <a:ea typeface="Malgun Gothic"/>
                <a:cs typeface="Calibri"/>
              </a:rPr>
              <a:t> 차이 계산</a:t>
            </a:r>
          </a:p>
          <a:p>
            <a:pPr marL="571500" lvl="1" indent="-342900">
              <a:lnSpc>
                <a:spcPct val="17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  <a:cs typeface="Calibri"/>
              </a:rPr>
              <a:t>차이가 일정한 </a:t>
            </a:r>
            <a:r>
              <a:rPr lang="ko-KR" altLang="en-US" sz="2400" err="1">
                <a:latin typeface="Malgun Gothic"/>
                <a:ea typeface="Malgun Gothic"/>
                <a:cs typeface="Calibri"/>
              </a:rPr>
              <a:t>기준값인</a:t>
            </a:r>
            <a:r>
              <a:rPr lang="ko-KR" altLang="en-US" sz="2400">
                <a:latin typeface="Malgun Gothic"/>
                <a:ea typeface="Malgun Gothic"/>
                <a:cs typeface="Calibri"/>
              </a:rPr>
              <a:t> 임계치(</a:t>
            </a:r>
            <a:r>
              <a:rPr lang="ko-KR" altLang="en-US" sz="2400" err="1">
                <a:latin typeface="Malgun Gothic"/>
                <a:ea typeface="Malgun Gothic"/>
                <a:cs typeface="Calibri"/>
              </a:rPr>
              <a:t>Threshold</a:t>
            </a:r>
            <a:r>
              <a:rPr lang="ko-KR" altLang="en-US" sz="2400">
                <a:latin typeface="Malgun Gothic"/>
                <a:ea typeface="Malgun Gothic"/>
                <a:cs typeface="Calibri"/>
              </a:rPr>
              <a:t>)</a:t>
            </a:r>
            <a:r>
              <a:rPr lang="ko-KR" altLang="en-US" sz="2400" err="1">
                <a:latin typeface="Malgun Gothic"/>
                <a:ea typeface="Malgun Gothic"/>
                <a:cs typeface="Calibri"/>
              </a:rPr>
              <a:t>를</a:t>
            </a:r>
            <a:r>
              <a:rPr lang="ko-KR" altLang="en-US" sz="2400">
                <a:latin typeface="Malgun Gothic"/>
                <a:ea typeface="Malgun Gothic"/>
                <a:cs typeface="Calibri"/>
              </a:rPr>
              <a:t> 초과하는 경우 이상치로 판단</a:t>
            </a:r>
          </a:p>
          <a:p>
            <a:pPr marL="571500" lvl="1" indent="-342900">
              <a:lnSpc>
                <a:spcPct val="17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endParaRPr lang="ko-KR" altLang="en-US" sz="2400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240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 descr="텍스트, 안테나이(가) 표시된 사진&#10;&#10;자동 생성된 설명">
            <a:extLst>
              <a:ext uri="{FF2B5EF4-FFF2-40B4-BE49-F238E27FC236}">
                <a16:creationId xmlns:a16="http://schemas.microsoft.com/office/drawing/2014/main" id="{4206E802-A3B1-9836-DD9F-388085ED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089" y="2186767"/>
            <a:ext cx="6028860" cy="3484290"/>
          </a:xfrm>
          <a:prstGeom prst="rect">
            <a:avLst/>
          </a:prstGeom>
        </p:spPr>
      </p:pic>
      <p:pic>
        <p:nvPicPr>
          <p:cNvPr id="6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6D2FC2CE-422D-4B9B-BC73-857D71035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81" y="2184942"/>
            <a:ext cx="4969494" cy="3479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E911F6-AF6E-10E3-1DA8-3E87A9CC1305}"/>
              </a:ext>
            </a:extLst>
          </p:cNvPr>
          <p:cNvSpPr txBox="1"/>
          <p:nvPr/>
        </p:nvSpPr>
        <p:spPr>
          <a:xfrm>
            <a:off x="901390" y="5956609"/>
            <a:ext cx="40255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  <a:cs typeface="Calibri"/>
              </a:rPr>
              <a:t>기간 이상: 특정 구간에서 이상치 탐지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E128F-023A-9582-DDA3-06AD35E88D3D}"/>
              </a:ext>
            </a:extLst>
          </p:cNvPr>
          <p:cNvSpPr txBox="1"/>
          <p:nvPr/>
        </p:nvSpPr>
        <p:spPr>
          <a:xfrm>
            <a:off x="6393365" y="5956609"/>
            <a:ext cx="50384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  <a:cs typeface="Calibri"/>
              </a:rPr>
              <a:t>시점(</a:t>
            </a:r>
            <a:r>
              <a:rPr lang="ko-KR" altLang="en-US" sz="1400" err="1">
                <a:ea typeface="맑은 고딕"/>
                <a:cs typeface="Calibri"/>
              </a:rPr>
              <a:t>Point</a:t>
            </a:r>
            <a:r>
              <a:rPr lang="ko-KR" altLang="en-US" sz="1400">
                <a:ea typeface="맑은 고딕"/>
                <a:cs typeface="Calibri"/>
              </a:rPr>
              <a:t>) 이상: </a:t>
            </a:r>
            <a:r>
              <a:rPr lang="ko-KR" sz="1400">
                <a:latin typeface="Malgun Gothic"/>
                <a:ea typeface="Malgun Gothic"/>
                <a:cs typeface="Calibri"/>
              </a:rPr>
              <a:t>임계치(</a:t>
            </a:r>
            <a:r>
              <a:rPr lang="ko-KR" sz="1400" err="1">
                <a:latin typeface="Malgun Gothic"/>
                <a:ea typeface="Malgun Gothic"/>
                <a:cs typeface="Calibri"/>
              </a:rPr>
              <a:t>Threshold</a:t>
            </a:r>
            <a:r>
              <a:rPr lang="ko-KR" sz="1400">
                <a:latin typeface="Malgun Gothic"/>
                <a:ea typeface="Malgun Gothic"/>
                <a:cs typeface="Calibri"/>
              </a:rPr>
              <a:t>)</a:t>
            </a:r>
            <a:r>
              <a:rPr lang="ko-KR" sz="1400" err="1">
                <a:latin typeface="Malgun Gothic"/>
                <a:ea typeface="Malgun Gothic"/>
                <a:cs typeface="Calibri"/>
              </a:rPr>
              <a:t>를</a:t>
            </a:r>
            <a:r>
              <a:rPr lang="ko-KR" sz="1400">
                <a:latin typeface="Malgun Gothic"/>
                <a:ea typeface="Malgun Gothic"/>
                <a:cs typeface="Calibri"/>
              </a:rPr>
              <a:t> 넘은 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초과하는 경우의</a:t>
            </a:r>
            <a:r>
              <a:rPr lang="ko-KR" altLang="en-US" sz="1400">
                <a:ea typeface="맑은 고딕"/>
                <a:cs typeface="Calibri"/>
              </a:rPr>
              <a:t> 단일 시점 또는 연속적인 시점의 집합 </a:t>
            </a:r>
          </a:p>
        </p:txBody>
      </p:sp>
    </p:spTree>
    <p:extLst>
      <p:ext uri="{BB962C8B-B14F-4D97-AF65-F5344CB8AC3E}">
        <p14:creationId xmlns:p14="http://schemas.microsoft.com/office/powerpoint/2010/main" val="793781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CE4F2082-53F3-E1A9-B138-0EA54FF87E19}"/>
              </a:ext>
            </a:extLst>
          </p:cNvPr>
          <p:cNvSpPr txBox="1"/>
          <p:nvPr/>
        </p:nvSpPr>
        <p:spPr>
          <a:xfrm>
            <a:off x="470807" y="1534777"/>
            <a:ext cx="10964635" cy="4755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altLang="ko-KR" sz="3200">
                <a:latin typeface="Malgun Gothic"/>
                <a:ea typeface="Malgun Gothic"/>
                <a:cs typeface="Calibri"/>
              </a:rPr>
              <a:t>Autoencoder</a:t>
            </a:r>
            <a:endParaRPr lang="en-US" altLang="ko-KR" sz="2400">
              <a:latin typeface="Malgun Gothic"/>
              <a:ea typeface="Malgun Gothic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2400" err="1">
                <a:latin typeface="Malgun Gothic"/>
                <a:ea typeface="Malgun Gothic"/>
                <a:cs typeface="Arial"/>
              </a:rPr>
              <a:t>입력된</a:t>
            </a:r>
            <a:r>
              <a:rPr lang="en-US" sz="24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데이터를</a:t>
            </a:r>
            <a:r>
              <a:rPr lang="en-US" sz="24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재복원하는</a:t>
            </a:r>
            <a:r>
              <a:rPr lang="en-US" sz="24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비지도학습</a:t>
            </a:r>
            <a:r>
              <a:rPr lang="en-US" sz="24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방법론</a:t>
            </a:r>
            <a:endParaRPr lang="en-US" sz="2400">
              <a:latin typeface="Malgun Gothic"/>
              <a:ea typeface="Malgun Gothic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  <a:cs typeface="Arial"/>
              </a:rPr>
              <a:t>입력된 값에 여러가지 방법(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hidden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Layer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, 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noise추가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 등)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으로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, 제약을 줌으로써, 출력되도록 재구성하는 것이 목표</a:t>
            </a:r>
            <a:endParaRPr lang="en-US" sz="2400">
              <a:latin typeface="Malgun Gothic"/>
              <a:ea typeface="Malgun Gothic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  <a:cs typeface="Arial"/>
              </a:rPr>
              <a:t>두 개의 구조로 구성: 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Encoder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 + 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Decoder</a:t>
            </a:r>
            <a:endParaRPr lang="ko-KR" altLang="en-US" sz="2400">
              <a:latin typeface="Malgun Gothic"/>
              <a:ea typeface="Malgun Gothic"/>
              <a:cs typeface="Arial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err="1">
                <a:latin typeface="Malgun Gothic"/>
                <a:ea typeface="Malgun Gothic"/>
                <a:cs typeface="Arial"/>
              </a:rPr>
              <a:t>Encoder</a:t>
            </a:r>
            <a:r>
              <a:rPr lang="ko-KR" altLang="en-US" sz="2000">
                <a:latin typeface="Malgun Gothic"/>
                <a:ea typeface="Malgun Gothic"/>
                <a:cs typeface="Arial"/>
              </a:rPr>
              <a:t>: 데이터를 압축하여 중요한 정보만 살리는 변수로 변환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err="1">
                <a:latin typeface="Malgun Gothic"/>
                <a:ea typeface="Malgun Gothic"/>
                <a:cs typeface="Arial"/>
              </a:rPr>
              <a:t>Decoder</a:t>
            </a:r>
            <a:r>
              <a:rPr lang="ko-KR" altLang="en-US" sz="2000">
                <a:latin typeface="Malgun Gothic"/>
                <a:ea typeface="Malgun Gothic"/>
                <a:cs typeface="Arial"/>
              </a:rPr>
              <a:t>: 압축된 변수를 이용해 입력 데이터를 최대한 원본과 가깝게 복원</a:t>
            </a: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sz="2400">
              <a:latin typeface="Malgun Gothic"/>
              <a:ea typeface="Malgun Gothic"/>
              <a:cs typeface="Calibri"/>
            </a:endParaRPr>
          </a:p>
          <a:p>
            <a:pPr marL="285750" indent="-285750" algn="just">
              <a:lnSpc>
                <a:spcPct val="130000"/>
              </a:lnSpc>
              <a:buFont typeface="Arial,Sans-Serif" panose="020B0604020202020204" pitchFamily="34" charset="0"/>
              <a:buChar char="•"/>
            </a:pPr>
            <a:endParaRPr lang="en-US" altLang="ko-KR">
              <a:latin typeface="서울남산체 B" panose="02020503020101020101" pitchFamily="18" charset="-127"/>
              <a:ea typeface="Malgun Gothic"/>
              <a:cs typeface="Arial"/>
            </a:endParaRPr>
          </a:p>
          <a:p>
            <a:pPr marL="285750" indent="-285750" algn="just">
              <a:lnSpc>
                <a:spcPct val="130000"/>
              </a:lnSpc>
              <a:buFont typeface="Arial,Sans-Serif" panose="020B0604020202020204" pitchFamily="34" charset="0"/>
              <a:buChar char="•"/>
            </a:pPr>
            <a:endParaRPr lang="en-US" altLang="ko-KR">
              <a:latin typeface="서울남산체 B" panose="02020503020101020101" pitchFamily="18" charset="-127"/>
              <a:ea typeface="Malgun Gothic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sz="2400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184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CE4F2082-53F3-E1A9-B138-0EA54FF87E19}"/>
              </a:ext>
            </a:extLst>
          </p:cNvPr>
          <p:cNvSpPr txBox="1"/>
          <p:nvPr/>
        </p:nvSpPr>
        <p:spPr>
          <a:xfrm>
            <a:off x="480099" y="1534777"/>
            <a:ext cx="10955343" cy="806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altLang="ko-KR" sz="3200">
                <a:latin typeface="Malgun Gothic"/>
                <a:ea typeface="Malgun Gothic"/>
                <a:cs typeface="Calibri"/>
              </a:rPr>
              <a:t>Autoencoder</a:t>
            </a:r>
            <a:endParaRPr lang="ko-KR" altLang="en-US" sz="2400">
              <a:latin typeface="Malgun Gothic"/>
              <a:ea typeface="Malgun Gothic"/>
              <a:cs typeface="Calibri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9130285-BC62-A0F2-2A87-738D25308117}"/>
              </a:ext>
            </a:extLst>
          </p:cNvPr>
          <p:cNvGrpSpPr/>
          <p:nvPr/>
        </p:nvGrpSpPr>
        <p:grpSpPr>
          <a:xfrm>
            <a:off x="5064938" y="3224874"/>
            <a:ext cx="762000" cy="2323170"/>
            <a:chOff x="5110975" y="3224560"/>
            <a:chExt cx="762000" cy="232317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4D786E3-95AD-EC08-7791-54E4F0EEE951}"/>
                </a:ext>
              </a:extLst>
            </p:cNvPr>
            <p:cNvSpPr/>
            <p:nvPr/>
          </p:nvSpPr>
          <p:spPr>
            <a:xfrm>
              <a:off x="5110975" y="3224560"/>
              <a:ext cx="762000" cy="7155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2444C5C-BAE4-3744-2A98-383BACA8CF75}"/>
                </a:ext>
              </a:extLst>
            </p:cNvPr>
            <p:cNvSpPr/>
            <p:nvPr/>
          </p:nvSpPr>
          <p:spPr>
            <a:xfrm>
              <a:off x="5110975" y="4832194"/>
              <a:ext cx="762000" cy="7155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B8FD49-B44B-1D74-8F4B-D30D50E57357}"/>
              </a:ext>
            </a:extLst>
          </p:cNvPr>
          <p:cNvCxnSpPr>
            <a:cxnSpLocks/>
          </p:cNvCxnSpPr>
          <p:nvPr/>
        </p:nvCxnSpPr>
        <p:spPr>
          <a:xfrm>
            <a:off x="2702312" y="2837516"/>
            <a:ext cx="2204485" cy="517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D2ECA-82DF-5DDA-6CC9-825BE14E35C6}"/>
              </a:ext>
            </a:extLst>
          </p:cNvPr>
          <p:cNvCxnSpPr>
            <a:cxnSpLocks/>
          </p:cNvCxnSpPr>
          <p:nvPr/>
        </p:nvCxnSpPr>
        <p:spPr>
          <a:xfrm flipV="1">
            <a:off x="2702312" y="3578595"/>
            <a:ext cx="2206934" cy="26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842CA8-C73D-675C-19C9-DF7AC4EF69B6}"/>
              </a:ext>
            </a:extLst>
          </p:cNvPr>
          <p:cNvCxnSpPr>
            <a:cxnSpLocks/>
          </p:cNvCxnSpPr>
          <p:nvPr/>
        </p:nvCxnSpPr>
        <p:spPr>
          <a:xfrm flipV="1">
            <a:off x="2702312" y="3792327"/>
            <a:ext cx="2241900" cy="1057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68CE25-ADA0-32A9-3C0D-9EAF84EFA5C5}"/>
              </a:ext>
            </a:extLst>
          </p:cNvPr>
          <p:cNvCxnSpPr>
            <a:cxnSpLocks/>
          </p:cNvCxnSpPr>
          <p:nvPr/>
        </p:nvCxnSpPr>
        <p:spPr>
          <a:xfrm flipV="1">
            <a:off x="2702312" y="3990180"/>
            <a:ext cx="2317595" cy="1880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E338C3-003A-D1AB-D82A-6D0274C9C91C}"/>
              </a:ext>
            </a:extLst>
          </p:cNvPr>
          <p:cNvSpPr txBox="1"/>
          <p:nvPr/>
        </p:nvSpPr>
        <p:spPr>
          <a:xfrm>
            <a:off x="1667107" y="6392436"/>
            <a:ext cx="10705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 err="1">
                <a:ea typeface="Malgun Gothic"/>
              </a:rPr>
              <a:t>Encoder</a:t>
            </a:r>
            <a:endParaRPr lang="ko-KR" altLang="en-US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8C905-E7EF-BD08-B641-EC2478F053FD}"/>
              </a:ext>
            </a:extLst>
          </p:cNvPr>
          <p:cNvSpPr txBox="1"/>
          <p:nvPr/>
        </p:nvSpPr>
        <p:spPr>
          <a:xfrm>
            <a:off x="8123662" y="6392436"/>
            <a:ext cx="11355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>
                <a:ea typeface="Malgun Gothic"/>
              </a:rPr>
              <a:t> Decoder</a:t>
            </a:r>
            <a:endParaRPr lang="ko-KR" alt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DC5E34-D900-24B3-FA5A-47FBC64BDB92}"/>
              </a:ext>
            </a:extLst>
          </p:cNvPr>
          <p:cNvSpPr txBox="1"/>
          <p:nvPr/>
        </p:nvSpPr>
        <p:spPr>
          <a:xfrm>
            <a:off x="4611958" y="6392436"/>
            <a:ext cx="16373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>
                <a:ea typeface="Malgun Gothic"/>
                <a:cs typeface="Calibri"/>
              </a:rPr>
              <a:t>Latent Vector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5E522F-AEBF-AA8D-42B2-A9B4D3A68B3E}"/>
              </a:ext>
            </a:extLst>
          </p:cNvPr>
          <p:cNvCxnSpPr>
            <a:cxnSpLocks/>
          </p:cNvCxnSpPr>
          <p:nvPr/>
        </p:nvCxnSpPr>
        <p:spPr>
          <a:xfrm>
            <a:off x="2737625" y="2993410"/>
            <a:ext cx="2353207" cy="183878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8363860-9667-5A36-98C9-194F866E7219}"/>
              </a:ext>
            </a:extLst>
          </p:cNvPr>
          <p:cNvCxnSpPr>
            <a:cxnSpLocks/>
          </p:cNvCxnSpPr>
          <p:nvPr/>
        </p:nvCxnSpPr>
        <p:spPr>
          <a:xfrm>
            <a:off x="2737625" y="3957251"/>
            <a:ext cx="2271555" cy="10552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C721D48-9614-B18A-EF81-95EE6CB583D1}"/>
              </a:ext>
            </a:extLst>
          </p:cNvPr>
          <p:cNvCxnSpPr>
            <a:cxnSpLocks/>
          </p:cNvCxnSpPr>
          <p:nvPr/>
        </p:nvCxnSpPr>
        <p:spPr>
          <a:xfrm>
            <a:off x="2702312" y="4895384"/>
            <a:ext cx="2290569" cy="2631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350B5B7-781B-1A24-FA03-1401CBC5F2B5}"/>
              </a:ext>
            </a:extLst>
          </p:cNvPr>
          <p:cNvCxnSpPr>
            <a:cxnSpLocks/>
          </p:cNvCxnSpPr>
          <p:nvPr/>
        </p:nvCxnSpPr>
        <p:spPr>
          <a:xfrm flipV="1">
            <a:off x="2702312" y="5338786"/>
            <a:ext cx="2317595" cy="5829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E815964-3F7F-0394-382A-CD9051266823}"/>
              </a:ext>
            </a:extLst>
          </p:cNvPr>
          <p:cNvCxnSpPr>
            <a:cxnSpLocks/>
          </p:cNvCxnSpPr>
          <p:nvPr/>
        </p:nvCxnSpPr>
        <p:spPr>
          <a:xfrm flipV="1">
            <a:off x="5964045" y="2889860"/>
            <a:ext cx="2038812" cy="527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2846C37-DBC0-52B2-DC0C-F631DB5EA386}"/>
              </a:ext>
            </a:extLst>
          </p:cNvPr>
          <p:cNvCxnSpPr>
            <a:cxnSpLocks/>
          </p:cNvCxnSpPr>
          <p:nvPr/>
        </p:nvCxnSpPr>
        <p:spPr>
          <a:xfrm>
            <a:off x="5982630" y="3715215"/>
            <a:ext cx="2141032" cy="1081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FD499B5-C2CD-4FBA-F4F5-5BFF908531BA}"/>
              </a:ext>
            </a:extLst>
          </p:cNvPr>
          <p:cNvCxnSpPr>
            <a:cxnSpLocks/>
          </p:cNvCxnSpPr>
          <p:nvPr/>
        </p:nvCxnSpPr>
        <p:spPr>
          <a:xfrm>
            <a:off x="5898995" y="3947532"/>
            <a:ext cx="2252544" cy="1713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9AF2ACC-1484-DF43-F0A5-B230C3EBB0F6}"/>
              </a:ext>
            </a:extLst>
          </p:cNvPr>
          <p:cNvCxnSpPr>
            <a:cxnSpLocks/>
          </p:cNvCxnSpPr>
          <p:nvPr/>
        </p:nvCxnSpPr>
        <p:spPr>
          <a:xfrm flipV="1">
            <a:off x="5991922" y="3049860"/>
            <a:ext cx="2066693" cy="201279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77FCD9B-F41E-2BBC-49EB-4EA1450C14D7}"/>
              </a:ext>
            </a:extLst>
          </p:cNvPr>
          <p:cNvGrpSpPr/>
          <p:nvPr/>
        </p:nvGrpSpPr>
        <p:grpSpPr>
          <a:xfrm>
            <a:off x="8231758" y="2529006"/>
            <a:ext cx="771648" cy="3714907"/>
            <a:chOff x="8231758" y="2437902"/>
            <a:chExt cx="771648" cy="371490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CB0779A-A66B-0D36-7765-8887C57CA73A}"/>
                </a:ext>
              </a:extLst>
            </p:cNvPr>
            <p:cNvGrpSpPr/>
            <p:nvPr/>
          </p:nvGrpSpPr>
          <p:grpSpPr>
            <a:xfrm>
              <a:off x="8231758" y="2437902"/>
              <a:ext cx="771648" cy="724596"/>
              <a:chOff x="8231758" y="2437902"/>
              <a:chExt cx="771648" cy="724596"/>
            </a:xfrm>
          </p:grpSpPr>
          <p:sp>
            <p:nvSpPr>
              <p:cNvPr id="46" name="타원 1">
                <a:extLst>
                  <a:ext uri="{FF2B5EF4-FFF2-40B4-BE49-F238E27FC236}">
                    <a16:creationId xmlns:a16="http://schemas.microsoft.com/office/drawing/2014/main" id="{CA8A0922-2C5C-AD47-07F4-303D8D595D0A}"/>
                  </a:ext>
                </a:extLst>
              </p:cNvPr>
              <p:cNvSpPr/>
              <p:nvPr/>
            </p:nvSpPr>
            <p:spPr>
              <a:xfrm>
                <a:off x="8231758" y="2437902"/>
                <a:ext cx="771648" cy="72459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맑은 고딕"/>
                  <a:cs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5B9EE84-8537-AB1D-C8D2-E602B284F01D}"/>
                      </a:ext>
                    </a:extLst>
                  </p:cNvPr>
                  <p:cNvSpPr txBox="1"/>
                  <p:nvPr/>
                </p:nvSpPr>
                <p:spPr>
                  <a:xfrm>
                    <a:off x="8474708" y="2625307"/>
                    <a:ext cx="276101" cy="27699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5B9EE84-8537-AB1D-C8D2-E602B284F0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4708" y="2625307"/>
                    <a:ext cx="27610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043" r="-65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AFE6BD9-328B-8BC9-E8D4-6C33F15A94C8}"/>
                </a:ext>
              </a:extLst>
            </p:cNvPr>
            <p:cNvGrpSpPr/>
            <p:nvPr/>
          </p:nvGrpSpPr>
          <p:grpSpPr>
            <a:xfrm>
              <a:off x="8231758" y="3434672"/>
              <a:ext cx="771648" cy="724596"/>
              <a:chOff x="8231758" y="3434672"/>
              <a:chExt cx="771648" cy="724596"/>
            </a:xfrm>
          </p:grpSpPr>
          <p:sp>
            <p:nvSpPr>
              <p:cNvPr id="51" name="타원 1">
                <a:extLst>
                  <a:ext uri="{FF2B5EF4-FFF2-40B4-BE49-F238E27FC236}">
                    <a16:creationId xmlns:a16="http://schemas.microsoft.com/office/drawing/2014/main" id="{49EA3216-122B-D136-E9E4-85F626E148CB}"/>
                  </a:ext>
                </a:extLst>
              </p:cNvPr>
              <p:cNvSpPr/>
              <p:nvPr/>
            </p:nvSpPr>
            <p:spPr>
              <a:xfrm>
                <a:off x="8231758" y="3434672"/>
                <a:ext cx="771648" cy="72459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맑은 고딕"/>
                  <a:cs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4C1E761-E47B-BC11-F3B6-223B156D5EC6}"/>
                      </a:ext>
                    </a:extLst>
                  </p:cNvPr>
                  <p:cNvSpPr txBox="1"/>
                  <p:nvPr/>
                </p:nvSpPr>
                <p:spPr>
                  <a:xfrm>
                    <a:off x="8474708" y="3622077"/>
                    <a:ext cx="281423" cy="27699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altLang="ko-KR" b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4C1E761-E47B-BC11-F3B6-223B156D5E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4708" y="3622077"/>
                    <a:ext cx="2814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043" r="-8696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04548A3-34BF-F8B1-A2A8-425B0DD7DF3D}"/>
                </a:ext>
              </a:extLst>
            </p:cNvPr>
            <p:cNvGrpSpPr/>
            <p:nvPr/>
          </p:nvGrpSpPr>
          <p:grpSpPr>
            <a:xfrm>
              <a:off x="8231758" y="4431442"/>
              <a:ext cx="771648" cy="724596"/>
              <a:chOff x="8231758" y="4431442"/>
              <a:chExt cx="771648" cy="724596"/>
            </a:xfrm>
          </p:grpSpPr>
          <p:sp>
            <p:nvSpPr>
              <p:cNvPr id="54" name="타원 1">
                <a:extLst>
                  <a:ext uri="{FF2B5EF4-FFF2-40B4-BE49-F238E27FC236}">
                    <a16:creationId xmlns:a16="http://schemas.microsoft.com/office/drawing/2014/main" id="{BBAB7F86-90FE-C64A-6EF7-CBB750C2193B}"/>
                  </a:ext>
                </a:extLst>
              </p:cNvPr>
              <p:cNvSpPr/>
              <p:nvPr/>
            </p:nvSpPr>
            <p:spPr>
              <a:xfrm>
                <a:off x="8231758" y="4431442"/>
                <a:ext cx="771648" cy="72459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맑은 고딕"/>
                  <a:cs typeface="Calibri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01863B-2D77-2902-E571-72B26CC38447}"/>
                  </a:ext>
                </a:extLst>
              </p:cNvPr>
              <p:cNvSpPr txBox="1"/>
              <p:nvPr/>
            </p:nvSpPr>
            <p:spPr>
              <a:xfrm rot="5400000">
                <a:off x="8569957" y="4658406"/>
                <a:ext cx="276101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/>
                  <a:t>…</a:t>
                </a:r>
                <a:endParaRPr lang="ko-KR" altLang="en-US" sz="2400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5FA57B9-D045-29D8-C48A-0B89BBAEDA96}"/>
                </a:ext>
              </a:extLst>
            </p:cNvPr>
            <p:cNvGrpSpPr/>
            <p:nvPr/>
          </p:nvGrpSpPr>
          <p:grpSpPr>
            <a:xfrm>
              <a:off x="8231758" y="5428213"/>
              <a:ext cx="771648" cy="724596"/>
              <a:chOff x="8231758" y="5428213"/>
              <a:chExt cx="771648" cy="724596"/>
            </a:xfrm>
          </p:grpSpPr>
          <p:sp>
            <p:nvSpPr>
              <p:cNvPr id="57" name="타원 1">
                <a:extLst>
                  <a:ext uri="{FF2B5EF4-FFF2-40B4-BE49-F238E27FC236}">
                    <a16:creationId xmlns:a16="http://schemas.microsoft.com/office/drawing/2014/main" id="{96BB46C3-C0B6-9B55-B9DF-8536FA2572A0}"/>
                  </a:ext>
                </a:extLst>
              </p:cNvPr>
              <p:cNvSpPr/>
              <p:nvPr/>
            </p:nvSpPr>
            <p:spPr>
              <a:xfrm>
                <a:off x="8231758" y="5428213"/>
                <a:ext cx="771648" cy="72459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맑은 고딕"/>
                  <a:cs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3ACD02A3-1B99-9AB7-96C6-CA421CA00DA4}"/>
                      </a:ext>
                    </a:extLst>
                  </p:cNvPr>
                  <p:cNvSpPr txBox="1"/>
                  <p:nvPr/>
                </p:nvSpPr>
                <p:spPr>
                  <a:xfrm>
                    <a:off x="8474708" y="5615618"/>
                    <a:ext cx="257826" cy="27725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3ACD02A3-1B99-9AB7-96C6-CA421CA00D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4708" y="5615618"/>
                    <a:ext cx="257826" cy="2772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953" r="-4651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D5567E7-98EF-F894-9196-DB62712079D3}"/>
              </a:ext>
            </a:extLst>
          </p:cNvPr>
          <p:cNvGrpSpPr/>
          <p:nvPr/>
        </p:nvGrpSpPr>
        <p:grpSpPr>
          <a:xfrm>
            <a:off x="1888471" y="2529006"/>
            <a:ext cx="771648" cy="3714907"/>
            <a:chOff x="1888471" y="2620109"/>
            <a:chExt cx="771648" cy="371490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AD4075A-5A24-2401-1FDC-6E6257DBD113}"/>
                </a:ext>
              </a:extLst>
            </p:cNvPr>
            <p:cNvGrpSpPr/>
            <p:nvPr/>
          </p:nvGrpSpPr>
          <p:grpSpPr>
            <a:xfrm>
              <a:off x="1888471" y="2620109"/>
              <a:ext cx="771648" cy="724596"/>
              <a:chOff x="1816603" y="2722988"/>
              <a:chExt cx="771648" cy="724596"/>
            </a:xfrm>
          </p:grpSpPr>
          <p:sp>
            <p:nvSpPr>
              <p:cNvPr id="18" name="타원 1">
                <a:extLst>
                  <a:ext uri="{FF2B5EF4-FFF2-40B4-BE49-F238E27FC236}">
                    <a16:creationId xmlns:a16="http://schemas.microsoft.com/office/drawing/2014/main" id="{E7C873C5-EBAD-4058-698C-97202B0D1CFB}"/>
                  </a:ext>
                </a:extLst>
              </p:cNvPr>
              <p:cNvSpPr/>
              <p:nvPr/>
            </p:nvSpPr>
            <p:spPr>
              <a:xfrm>
                <a:off x="1816603" y="2722988"/>
                <a:ext cx="771648" cy="72459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맑은 고딕"/>
                  <a:cs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D24E2DB-0C35-8A96-AEB4-49E9860B7F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59553" y="2910393"/>
                    <a:ext cx="2761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D24E2DB-0C35-8A96-AEB4-49E9860B7F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9553" y="2910393"/>
                    <a:ext cx="27610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333" r="-6667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171DCBB-5161-95E1-BC4D-57D5CD4ABE2D}"/>
                </a:ext>
              </a:extLst>
            </p:cNvPr>
            <p:cNvGrpSpPr/>
            <p:nvPr/>
          </p:nvGrpSpPr>
          <p:grpSpPr>
            <a:xfrm>
              <a:off x="1888471" y="3616879"/>
              <a:ext cx="771648" cy="724596"/>
              <a:chOff x="1816603" y="2722988"/>
              <a:chExt cx="771648" cy="724596"/>
            </a:xfrm>
          </p:grpSpPr>
          <p:sp>
            <p:nvSpPr>
              <p:cNvPr id="37" name="타원 1">
                <a:extLst>
                  <a:ext uri="{FF2B5EF4-FFF2-40B4-BE49-F238E27FC236}">
                    <a16:creationId xmlns:a16="http://schemas.microsoft.com/office/drawing/2014/main" id="{1F0E3ADB-E941-17BB-0A11-F2BF75BD8466}"/>
                  </a:ext>
                </a:extLst>
              </p:cNvPr>
              <p:cNvSpPr/>
              <p:nvPr/>
            </p:nvSpPr>
            <p:spPr>
              <a:xfrm>
                <a:off x="1816603" y="2722988"/>
                <a:ext cx="771648" cy="72459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맑은 고딕"/>
                  <a:cs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00D141-905D-6962-B54E-C5D9819DAA6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9553" y="2910393"/>
                    <a:ext cx="2814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00D141-905D-6962-B54E-C5D9819DAA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9553" y="2910393"/>
                    <a:ext cx="28142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3043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25E7353-6AC6-BC2D-C1EA-A9264C26A4A8}"/>
                </a:ext>
              </a:extLst>
            </p:cNvPr>
            <p:cNvGrpSpPr/>
            <p:nvPr/>
          </p:nvGrpSpPr>
          <p:grpSpPr>
            <a:xfrm>
              <a:off x="1888471" y="5610420"/>
              <a:ext cx="771648" cy="724596"/>
              <a:chOff x="1816603" y="2722988"/>
              <a:chExt cx="771648" cy="724596"/>
            </a:xfrm>
          </p:grpSpPr>
          <p:sp>
            <p:nvSpPr>
              <p:cNvPr id="43" name="타원 1">
                <a:extLst>
                  <a:ext uri="{FF2B5EF4-FFF2-40B4-BE49-F238E27FC236}">
                    <a16:creationId xmlns:a16="http://schemas.microsoft.com/office/drawing/2014/main" id="{AB526E92-67B4-7B27-E5AD-9A0B5E44405F}"/>
                  </a:ext>
                </a:extLst>
              </p:cNvPr>
              <p:cNvSpPr/>
              <p:nvPr/>
            </p:nvSpPr>
            <p:spPr>
              <a:xfrm>
                <a:off x="1816603" y="2722988"/>
                <a:ext cx="771648" cy="72459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맑은 고딕"/>
                  <a:cs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DB6ACAC-C8EB-0915-B36B-B1564745134B}"/>
                      </a:ext>
                    </a:extLst>
                  </p:cNvPr>
                  <p:cNvSpPr txBox="1"/>
                  <p:nvPr/>
                </p:nvSpPr>
                <p:spPr>
                  <a:xfrm>
                    <a:off x="2059553" y="2910393"/>
                    <a:ext cx="2487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DB6ACAC-C8EB-0915-B36B-B15647451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9553" y="2910393"/>
                    <a:ext cx="24872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5000" r="-1000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C405537-86E5-9B99-71C2-E5E92D3744AE}"/>
                </a:ext>
              </a:extLst>
            </p:cNvPr>
            <p:cNvGrpSpPr/>
            <p:nvPr/>
          </p:nvGrpSpPr>
          <p:grpSpPr>
            <a:xfrm>
              <a:off x="1888471" y="4613649"/>
              <a:ext cx="771648" cy="724596"/>
              <a:chOff x="1888471" y="4613649"/>
              <a:chExt cx="771648" cy="724596"/>
            </a:xfrm>
          </p:grpSpPr>
          <p:sp>
            <p:nvSpPr>
              <p:cNvPr id="40" name="타원 1">
                <a:extLst>
                  <a:ext uri="{FF2B5EF4-FFF2-40B4-BE49-F238E27FC236}">
                    <a16:creationId xmlns:a16="http://schemas.microsoft.com/office/drawing/2014/main" id="{52F02AF8-9F38-48A1-8757-E8A6BBE7AFD9}"/>
                  </a:ext>
                </a:extLst>
              </p:cNvPr>
              <p:cNvSpPr/>
              <p:nvPr/>
            </p:nvSpPr>
            <p:spPr>
              <a:xfrm>
                <a:off x="1888471" y="4613649"/>
                <a:ext cx="771648" cy="72459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맑은 고딕"/>
                  <a:cs typeface="Calibri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F0ABB0E-06D2-8923-9F32-067DB86F66B5}"/>
                  </a:ext>
                </a:extLst>
              </p:cNvPr>
              <p:cNvSpPr txBox="1"/>
              <p:nvPr/>
            </p:nvSpPr>
            <p:spPr>
              <a:xfrm rot="5400000">
                <a:off x="2177081" y="4811166"/>
                <a:ext cx="27610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/>
                  <a:t>…</a:t>
                </a:r>
                <a:endParaRPr lang="ko-KR" altLang="en-US" sz="2400"/>
              </a:p>
            </p:txBody>
          </p:sp>
        </p:grpSp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F946E09-2BE6-8A87-CC16-76A763DB3568}"/>
              </a:ext>
            </a:extLst>
          </p:cNvPr>
          <p:cNvCxnSpPr>
            <a:cxnSpLocks/>
          </p:cNvCxnSpPr>
          <p:nvPr/>
        </p:nvCxnSpPr>
        <p:spPr>
          <a:xfrm flipV="1">
            <a:off x="6019802" y="4034884"/>
            <a:ext cx="2141033" cy="11299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B6D0C66-DAC0-A3F3-3DCA-9FC600D8EC43}"/>
              </a:ext>
            </a:extLst>
          </p:cNvPr>
          <p:cNvCxnSpPr>
            <a:cxnSpLocks/>
          </p:cNvCxnSpPr>
          <p:nvPr/>
        </p:nvCxnSpPr>
        <p:spPr>
          <a:xfrm>
            <a:off x="5964044" y="3575824"/>
            <a:ext cx="2168910" cy="338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681B719-9438-4A25-A3B2-3BBD639F9A96}"/>
              </a:ext>
            </a:extLst>
          </p:cNvPr>
          <p:cNvCxnSpPr>
            <a:cxnSpLocks/>
          </p:cNvCxnSpPr>
          <p:nvPr/>
        </p:nvCxnSpPr>
        <p:spPr>
          <a:xfrm flipV="1">
            <a:off x="6066265" y="4954858"/>
            <a:ext cx="2075984" cy="25647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31C53E6-D33A-4092-1016-63488CD1794B}"/>
              </a:ext>
            </a:extLst>
          </p:cNvPr>
          <p:cNvCxnSpPr>
            <a:cxnSpLocks/>
          </p:cNvCxnSpPr>
          <p:nvPr/>
        </p:nvCxnSpPr>
        <p:spPr>
          <a:xfrm>
            <a:off x="6038387" y="5369311"/>
            <a:ext cx="2141033" cy="36613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54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Contents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7F28BDC0-1C97-34BB-0FC5-225CDF75AE1A}"/>
              </a:ext>
            </a:extLst>
          </p:cNvPr>
          <p:cNvSpPr txBox="1"/>
          <p:nvPr/>
        </p:nvSpPr>
        <p:spPr>
          <a:xfrm>
            <a:off x="472256" y="1722502"/>
            <a:ext cx="6002110" cy="4402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>
                <a:latin typeface="Malgun Gothic"/>
                <a:ea typeface="맑은 고딕"/>
              </a:rPr>
              <a:t>Problem</a:t>
            </a:r>
            <a:endParaRPr lang="ko-KR" altLang="en-US" sz="2400">
              <a:ea typeface="맑은 고딕"/>
              <a:cs typeface="Calibri"/>
            </a:endParaRPr>
          </a:p>
          <a:p>
            <a:pPr marL="342900"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>
                <a:latin typeface="Malgun Gothic"/>
                <a:ea typeface="맑은 고딕"/>
              </a:rPr>
              <a:t>Resolution Goal</a:t>
            </a:r>
            <a:endParaRPr lang="en-US" sz="2400">
              <a:latin typeface="Malgun Gothic"/>
              <a:ea typeface="맑은 고딕"/>
            </a:endParaRPr>
          </a:p>
          <a:p>
            <a:pPr marL="342900"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>
                <a:latin typeface="Malgun Gothic"/>
                <a:ea typeface="맑은 고딕"/>
              </a:rPr>
              <a:t>Possessed Skills</a:t>
            </a:r>
            <a:endParaRPr lang="en-US" sz="2400">
              <a:latin typeface="Malgun Gothic"/>
              <a:ea typeface="맑은 고딕"/>
            </a:endParaRPr>
          </a:p>
          <a:p>
            <a:pPr marL="342900"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>
                <a:latin typeface="Malgun Gothic"/>
                <a:ea typeface="맑은 고딕"/>
              </a:rPr>
              <a:t>Promotion Strategy</a:t>
            </a:r>
            <a:endParaRPr lang="en-US" sz="2400">
              <a:latin typeface="Malgun Gothic"/>
              <a:ea typeface="맑은 고딕"/>
            </a:endParaRPr>
          </a:p>
          <a:p>
            <a:pPr marL="342900"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>
                <a:latin typeface="Malgun Gothic"/>
                <a:ea typeface="맑은 고딕"/>
              </a:rPr>
              <a:t>Direction of Technology Utilization</a:t>
            </a:r>
            <a:endParaRPr lang="en-US" sz="2400">
              <a:latin typeface="Malgun Gothic"/>
              <a:ea typeface="맑은 고딕"/>
            </a:endParaRPr>
          </a:p>
          <a:p>
            <a:pPr marL="342900"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>
                <a:latin typeface="Malgun Gothic"/>
                <a:ea typeface="맑은 고딕"/>
              </a:rPr>
              <a:t>How to Apply</a:t>
            </a:r>
            <a:endParaRPr lang="en-US" sz="2400">
              <a:latin typeface="Malgun Gothic"/>
              <a:ea typeface="맑은 고딕"/>
            </a:endParaRPr>
          </a:p>
          <a:p>
            <a:pPr marL="342900"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>
                <a:latin typeface="Malgun Gothic"/>
                <a:ea typeface="맑은 고딕"/>
              </a:rPr>
              <a:t>Expected Performance</a:t>
            </a:r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FF225C48-BBC1-3610-A8E2-A8FD18401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0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58145CB-989C-35F4-B79C-188A9A425056}"/>
              </a:ext>
            </a:extLst>
          </p:cNvPr>
          <p:cNvGrpSpPr/>
          <p:nvPr/>
        </p:nvGrpSpPr>
        <p:grpSpPr>
          <a:xfrm>
            <a:off x="472256" y="1230157"/>
            <a:ext cx="9755766" cy="1147"/>
            <a:chOff x="472256" y="1230157"/>
            <a:chExt cx="9755766" cy="1147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87EB3D6C-D719-C4EE-4B2C-CFFB79F33CD4}"/>
                </a:ext>
              </a:extLst>
            </p:cNvPr>
            <p:cNvCxnSpPr/>
            <p:nvPr/>
          </p:nvCxnSpPr>
          <p:spPr>
            <a:xfrm>
              <a:off x="472256" y="1230158"/>
              <a:ext cx="4891213" cy="114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7BFDB034-7010-447D-A8D3-38ED4D66FB60}"/>
                </a:ext>
              </a:extLst>
            </p:cNvPr>
            <p:cNvCxnSpPr>
              <a:cxnSpLocks/>
            </p:cNvCxnSpPr>
            <p:nvPr/>
          </p:nvCxnSpPr>
          <p:spPr>
            <a:xfrm>
              <a:off x="5336809" y="1230157"/>
              <a:ext cx="4891213" cy="1146"/>
            </a:xfrm>
            <a:prstGeom prst="straightConnector1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2117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CE4F2082-53F3-E1A9-B138-0EA54FF87E19}"/>
              </a:ext>
            </a:extLst>
          </p:cNvPr>
          <p:cNvSpPr txBox="1"/>
          <p:nvPr/>
        </p:nvSpPr>
        <p:spPr>
          <a:xfrm>
            <a:off x="470807" y="1534777"/>
            <a:ext cx="10964635" cy="47554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altLang="ko-KR" sz="3200" err="1">
                <a:latin typeface="Malgun Gothic"/>
                <a:ea typeface="Malgun Gothic"/>
                <a:cs typeface="Calibri"/>
              </a:rPr>
              <a:t>Autoencoder를</a:t>
            </a:r>
            <a:r>
              <a:rPr lang="en-US" altLang="ko-KR" sz="320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err="1">
                <a:latin typeface="Malgun Gothic"/>
                <a:ea typeface="Malgun Gothic"/>
                <a:cs typeface="Calibri"/>
              </a:rPr>
              <a:t>사용한</a:t>
            </a:r>
            <a:r>
              <a:rPr lang="en-US" altLang="ko-KR" sz="320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err="1">
                <a:latin typeface="Malgun Gothic"/>
                <a:ea typeface="Malgun Gothic"/>
                <a:cs typeface="Calibri"/>
              </a:rPr>
              <a:t>이상</a:t>
            </a:r>
            <a:r>
              <a:rPr lang="en-US" altLang="ko-KR" sz="320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err="1">
                <a:latin typeface="Malgun Gothic"/>
                <a:ea typeface="Malgun Gothic"/>
                <a:cs typeface="Calibri"/>
              </a:rPr>
              <a:t>탐지</a:t>
            </a:r>
            <a:endParaRPr lang="en-US" altLang="ko-KR" sz="2400">
              <a:latin typeface="Malgun Gothic"/>
              <a:ea typeface="Malgun Gothic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  <a:cs typeface="Arial"/>
              </a:rPr>
              <a:t>입력 데이터로 정상 데이터만 사용</a:t>
            </a: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sz="2400" err="1">
                <a:latin typeface="Malgun Gothic"/>
                <a:ea typeface="Malgun Gothic"/>
                <a:cs typeface="Arial"/>
              </a:rPr>
              <a:t>Encoder의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 입력 데이터와 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Decoder의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 결과인 복원 데이터의 차이를 줄이면서, 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Autoencoder는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2400" b="1">
                <a:latin typeface="Malgun Gothic"/>
                <a:ea typeface="Malgun Gothic"/>
                <a:cs typeface="Arial"/>
              </a:rPr>
              <a:t>정상 데이터의 특징 학습</a:t>
            </a: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  <a:cs typeface="Arial"/>
              </a:rPr>
              <a:t>비정상 데이터는 학습되지 않았기 때문에 비정상 데이터가 모델에 입력되면, 복원된 데이터가 입력과 </a:t>
            </a:r>
            <a:r>
              <a:rPr lang="ko-KR" altLang="en-US" sz="2400" b="1">
                <a:latin typeface="Malgun Gothic"/>
                <a:ea typeface="Malgun Gothic"/>
                <a:cs typeface="Arial"/>
              </a:rPr>
              <a:t>차이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 발생</a:t>
            </a: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  <a:cs typeface="Arial"/>
              </a:rPr>
              <a:t>복원 에러(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Reconstruction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Error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) = 입력 데이터 - 복원 데이터</a:t>
            </a: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sz="2400" b="1">
                <a:latin typeface="Malgun Gothic"/>
                <a:ea typeface="Malgun Gothic"/>
                <a:cs typeface="Arial"/>
              </a:rPr>
              <a:t>임계치(</a:t>
            </a:r>
            <a:r>
              <a:rPr lang="ko-KR" altLang="en-US" sz="2400" b="1" err="1">
                <a:latin typeface="Malgun Gothic"/>
                <a:ea typeface="Malgun Gothic"/>
                <a:cs typeface="Arial"/>
              </a:rPr>
              <a:t>Threshold</a:t>
            </a:r>
            <a:r>
              <a:rPr lang="ko-KR" altLang="en-US" sz="2400" b="1">
                <a:latin typeface="Malgun Gothic"/>
                <a:ea typeface="Malgun Gothic"/>
                <a:cs typeface="Arial"/>
              </a:rPr>
              <a:t>)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를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 정하고, 복원 에러가 임계치를 넘게 되면 </a:t>
            </a:r>
            <a:r>
              <a:rPr lang="ko-KR" altLang="en-US" sz="2400" b="1">
                <a:latin typeface="Malgun Gothic"/>
                <a:ea typeface="Malgun Gothic"/>
                <a:cs typeface="Arial"/>
              </a:rPr>
              <a:t>이상 탐지(</a:t>
            </a:r>
            <a:r>
              <a:rPr lang="ko-KR" altLang="en-US" sz="2400" b="1" err="1">
                <a:latin typeface="Malgun Gothic"/>
                <a:ea typeface="Malgun Gothic"/>
                <a:cs typeface="Arial"/>
              </a:rPr>
              <a:t>Anomaly</a:t>
            </a:r>
            <a:r>
              <a:rPr lang="ko-KR" altLang="en-US" sz="2400" b="1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2400" b="1" err="1">
                <a:latin typeface="Malgun Gothic"/>
                <a:ea typeface="Malgun Gothic"/>
                <a:cs typeface="Arial"/>
              </a:rPr>
              <a:t>detection</a:t>
            </a:r>
            <a:r>
              <a:rPr lang="ko-KR" altLang="en-US" sz="2400" b="1">
                <a:latin typeface="Malgun Gothic"/>
                <a:ea typeface="Malgun Gothic"/>
                <a:cs typeface="Arial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sz="2400" b="1">
              <a:latin typeface="Malgun Gothic"/>
              <a:ea typeface="Malgun Gothic"/>
              <a:cs typeface="Calibri"/>
            </a:endParaRPr>
          </a:p>
          <a:p>
            <a:pPr marL="285750" indent="-285750" algn="just">
              <a:lnSpc>
                <a:spcPct val="130000"/>
              </a:lnSpc>
              <a:buFont typeface="Arial,Sans-Serif" panose="020B0604020202020204" pitchFamily="34" charset="0"/>
              <a:buChar char="•"/>
            </a:pPr>
            <a:endParaRPr lang="en-US" altLang="ko-KR">
              <a:latin typeface="서울남산체 B" panose="02020503020101020101" pitchFamily="18" charset="-127"/>
              <a:ea typeface="Malgun Gothic"/>
              <a:cs typeface="Arial"/>
            </a:endParaRPr>
          </a:p>
          <a:p>
            <a:pPr marL="285750" indent="-285750" algn="just">
              <a:lnSpc>
                <a:spcPct val="130000"/>
              </a:lnSpc>
              <a:buFont typeface="Arial,Sans-Serif" panose="020B0604020202020204" pitchFamily="34" charset="0"/>
              <a:buChar char="•"/>
            </a:pPr>
            <a:endParaRPr lang="en-US" altLang="ko-KR">
              <a:latin typeface="서울남산체 B" panose="02020503020101020101" pitchFamily="18" charset="-127"/>
              <a:ea typeface="Malgun Gothic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sz="2400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500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CE4F2082-53F3-E1A9-B138-0EA54FF87E19}"/>
              </a:ext>
            </a:extLst>
          </p:cNvPr>
          <p:cNvSpPr txBox="1"/>
          <p:nvPr/>
        </p:nvSpPr>
        <p:spPr>
          <a:xfrm>
            <a:off x="470807" y="1534777"/>
            <a:ext cx="10964635" cy="4755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sz="3200">
                <a:latin typeface="Malgun Gothic"/>
                <a:ea typeface="맑은 고딕"/>
                <a:cs typeface="Calibri"/>
              </a:rPr>
              <a:t>LSTM(Long </a:t>
            </a:r>
            <a:r>
              <a:rPr lang="en-US" altLang="ko-KR" sz="3200">
                <a:latin typeface="Malgun Gothic"/>
                <a:ea typeface="Malgun Gothic"/>
                <a:cs typeface="Calibri"/>
              </a:rPr>
              <a:t>Short-Term Memory) - Autoencoder</a:t>
            </a:r>
            <a:endParaRPr lang="en-US" altLang="ko-KR" sz="2400">
              <a:latin typeface="Malgun Gothic"/>
              <a:ea typeface="Malgun Gothic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sz="2400">
                <a:latin typeface="Malgun Gothic"/>
                <a:ea typeface="Malgun Gothic"/>
                <a:cs typeface="Calibri"/>
              </a:rPr>
              <a:t>딥 러닝 모델로</a:t>
            </a:r>
            <a:r>
              <a:rPr lang="en-US" altLang="ko-KR" sz="2400">
                <a:latin typeface="Malgun Gothic"/>
                <a:ea typeface="Malgun Gothic"/>
                <a:cs typeface="Calibri"/>
              </a:rPr>
              <a:t>, </a:t>
            </a:r>
            <a:r>
              <a:rPr lang="ko-KR" sz="2400">
                <a:latin typeface="Malgun Gothic"/>
                <a:ea typeface="Malgun Gothic"/>
                <a:cs typeface="Calibri"/>
              </a:rPr>
              <a:t>시계열 데이터의 특징을 자동으로</a:t>
            </a:r>
            <a:r>
              <a:rPr lang="ko-KR" altLang="en-US" sz="2400">
                <a:latin typeface="Malgun Gothic"/>
                <a:ea typeface="Malgun Gothic"/>
                <a:cs typeface="Calibri"/>
              </a:rPr>
              <a:t> 학습하여 </a:t>
            </a:r>
            <a:r>
              <a:rPr lang="ko-KR" sz="2400">
                <a:latin typeface="Malgun Gothic"/>
                <a:ea typeface="Malgun Gothic"/>
                <a:cs typeface="Calibri"/>
              </a:rPr>
              <a:t>예측을 수행</a:t>
            </a: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sz="2400">
                <a:latin typeface="Malgun Gothic"/>
                <a:ea typeface="Malgun Gothic"/>
                <a:cs typeface="Arial"/>
              </a:rPr>
              <a:t>이전의 정보를 현재의 문제 해결에 활용할 수 있는 </a:t>
            </a:r>
            <a:r>
              <a:rPr lang="en-US" altLang="ko-KR" sz="2400">
                <a:latin typeface="Malgun Gothic"/>
                <a:ea typeface="+mn-lt"/>
                <a:cs typeface="Arial"/>
              </a:rPr>
              <a:t>LSTM </a:t>
            </a:r>
            <a:r>
              <a:rPr lang="ko-KR" altLang="en-US" sz="2400" err="1">
                <a:latin typeface="Malgun Gothic"/>
                <a:ea typeface="Malgun Gothic"/>
                <a:cs typeface="Arial"/>
              </a:rPr>
              <a:t>네크워크를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 이용하여 </a:t>
            </a:r>
            <a:r>
              <a:rPr lang="en-US" altLang="ko-KR" sz="2400">
                <a:latin typeface="Malgun Gothic"/>
                <a:ea typeface="+mn-lt"/>
                <a:cs typeface="Arial"/>
              </a:rPr>
              <a:t>temporal information</a:t>
            </a:r>
            <a:r>
              <a:rPr lang="ko-KR" altLang="en-US" sz="2400">
                <a:latin typeface="Malgun Gothic"/>
                <a:ea typeface="Malgun Gothic"/>
                <a:cs typeface="Arial"/>
              </a:rPr>
              <a:t>을 고려한 시계열 데이터의 이상치 탐지</a:t>
            </a: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sz="2400">
                <a:latin typeface="Malgun Gothic"/>
                <a:ea typeface="Malgun Gothic"/>
                <a:cs typeface="Arial"/>
              </a:rPr>
              <a:t>여기서 말하는 이상치는 시점 또는 기간에서 평소와 다른 비정상적인 흐름으로 본 연구에서 이 비정상적인 흐름 중에서 뇌 질환과 연관성이 있는 흐름을 찾는 것을 목표로 한다</a:t>
            </a:r>
            <a:r>
              <a:rPr lang="en-US" sz="2400">
                <a:latin typeface="Malgun Gothic"/>
                <a:ea typeface="Malgun Gothic"/>
                <a:cs typeface="Arial"/>
              </a:rPr>
              <a:t>. </a:t>
            </a: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sz="2400">
              <a:latin typeface="Malgun Gothic"/>
              <a:ea typeface="Malgun Gothic"/>
              <a:cs typeface="Calibri"/>
            </a:endParaRPr>
          </a:p>
          <a:p>
            <a:pPr marL="285750" indent="-285750" algn="just">
              <a:lnSpc>
                <a:spcPct val="130000"/>
              </a:lnSpc>
              <a:buFont typeface="Arial,Sans-Serif" panose="020B0604020202020204" pitchFamily="34" charset="0"/>
              <a:buChar char="•"/>
            </a:pPr>
            <a:endParaRPr lang="en-US" altLang="ko-KR">
              <a:latin typeface="서울남산체 B" panose="02020503020101020101" pitchFamily="18" charset="-127"/>
              <a:ea typeface="Malgun Gothic"/>
              <a:cs typeface="Arial"/>
            </a:endParaRPr>
          </a:p>
          <a:p>
            <a:pPr marL="285750" indent="-285750" algn="just">
              <a:lnSpc>
                <a:spcPct val="130000"/>
              </a:lnSpc>
              <a:buFont typeface="Arial,Sans-Serif" panose="020B0604020202020204" pitchFamily="34" charset="0"/>
              <a:buChar char="•"/>
            </a:pPr>
            <a:endParaRPr lang="en-US" altLang="ko-KR">
              <a:latin typeface="서울남산체 B" panose="02020503020101020101" pitchFamily="18" charset="-127"/>
              <a:ea typeface="Malgun Gothic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sz="2400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896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75B9D979-E4A7-8EB3-B822-479F3AC9D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02926"/>
              </p:ext>
            </p:extLst>
          </p:nvPr>
        </p:nvGraphicFramePr>
        <p:xfrm>
          <a:off x="216150" y="3117831"/>
          <a:ext cx="1083765" cy="1109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255">
                  <a:extLst>
                    <a:ext uri="{9D8B030D-6E8A-4147-A177-3AD203B41FA5}">
                      <a16:colId xmlns:a16="http://schemas.microsoft.com/office/drawing/2014/main" val="2614133947"/>
                    </a:ext>
                  </a:extLst>
                </a:gridCol>
                <a:gridCol w="361255">
                  <a:extLst>
                    <a:ext uri="{9D8B030D-6E8A-4147-A177-3AD203B41FA5}">
                      <a16:colId xmlns:a16="http://schemas.microsoft.com/office/drawing/2014/main" val="2531459533"/>
                    </a:ext>
                  </a:extLst>
                </a:gridCol>
                <a:gridCol w="361255">
                  <a:extLst>
                    <a:ext uri="{9D8B030D-6E8A-4147-A177-3AD203B41FA5}">
                      <a16:colId xmlns:a16="http://schemas.microsoft.com/office/drawing/2014/main" val="376835463"/>
                    </a:ext>
                  </a:extLst>
                </a:gridCol>
              </a:tblGrid>
              <a:tr h="369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302452"/>
                  </a:ext>
                </a:extLst>
              </a:tr>
              <a:tr h="369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61174"/>
                  </a:ext>
                </a:extLst>
              </a:tr>
              <a:tr h="369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319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3BD89E4-7C54-2022-55EC-DAF3E6F9F7F9}"/>
              </a:ext>
            </a:extLst>
          </p:cNvPr>
          <p:cNvSpPr txBox="1"/>
          <p:nvPr/>
        </p:nvSpPr>
        <p:spPr>
          <a:xfrm>
            <a:off x="-46707" y="472656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Input</a:t>
            </a:r>
            <a:r>
              <a:rPr lang="ko-KR" altLang="en-US">
                <a:ea typeface="맑은 고딕"/>
              </a:rPr>
              <a:t> Time </a:t>
            </a:r>
            <a:r>
              <a:rPr lang="ko-KR" altLang="en-US" err="1">
                <a:ea typeface="맑은 고딕"/>
              </a:rPr>
              <a:t>Series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A522E6-9BC6-75E0-FD6E-8F431A329048}"/>
              </a:ext>
            </a:extLst>
          </p:cNvPr>
          <p:cNvCxnSpPr/>
          <p:nvPr/>
        </p:nvCxnSpPr>
        <p:spPr>
          <a:xfrm>
            <a:off x="1419789" y="3698172"/>
            <a:ext cx="488778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631A53-9D7C-FC59-0719-613D73FDB2FA}"/>
              </a:ext>
            </a:extLst>
          </p:cNvPr>
          <p:cNvSpPr/>
          <p:nvPr/>
        </p:nvSpPr>
        <p:spPr>
          <a:xfrm>
            <a:off x="1968746" y="2454053"/>
            <a:ext cx="3396574" cy="2343735"/>
          </a:xfrm>
          <a:prstGeom prst="rect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C3D260-07A4-50C4-3F2D-2306F1608C4F}"/>
              </a:ext>
            </a:extLst>
          </p:cNvPr>
          <p:cNvSpPr/>
          <p:nvPr/>
        </p:nvSpPr>
        <p:spPr>
          <a:xfrm>
            <a:off x="6869766" y="2406426"/>
            <a:ext cx="3539450" cy="2398164"/>
          </a:xfrm>
          <a:prstGeom prst="rect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1EEFED-8214-F895-8E42-544875409A66}"/>
              </a:ext>
            </a:extLst>
          </p:cNvPr>
          <p:cNvSpPr/>
          <p:nvPr/>
        </p:nvSpPr>
        <p:spPr>
          <a:xfrm>
            <a:off x="5871605" y="2454051"/>
            <a:ext cx="403861" cy="2336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C7DD9E-F7DC-4049-2015-71BAEE144365}"/>
              </a:ext>
            </a:extLst>
          </p:cNvPr>
          <p:cNvCxnSpPr>
            <a:cxnSpLocks/>
          </p:cNvCxnSpPr>
          <p:nvPr/>
        </p:nvCxnSpPr>
        <p:spPr>
          <a:xfrm>
            <a:off x="10461736" y="3684564"/>
            <a:ext cx="488778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3">
            <a:extLst>
              <a:ext uri="{FF2B5EF4-FFF2-40B4-BE49-F238E27FC236}">
                <a16:creationId xmlns:a16="http://schemas.microsoft.com/office/drawing/2014/main" id="{631D918A-4EFF-9D0B-E9D8-FE28180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846778"/>
              </p:ext>
            </p:extLst>
          </p:nvPr>
        </p:nvGraphicFramePr>
        <p:xfrm>
          <a:off x="10999810" y="3111026"/>
          <a:ext cx="1083765" cy="1109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255">
                  <a:extLst>
                    <a:ext uri="{9D8B030D-6E8A-4147-A177-3AD203B41FA5}">
                      <a16:colId xmlns:a16="http://schemas.microsoft.com/office/drawing/2014/main" val="2614133947"/>
                    </a:ext>
                  </a:extLst>
                </a:gridCol>
                <a:gridCol w="361255">
                  <a:extLst>
                    <a:ext uri="{9D8B030D-6E8A-4147-A177-3AD203B41FA5}">
                      <a16:colId xmlns:a16="http://schemas.microsoft.com/office/drawing/2014/main" val="2531459533"/>
                    </a:ext>
                  </a:extLst>
                </a:gridCol>
                <a:gridCol w="361255">
                  <a:extLst>
                    <a:ext uri="{9D8B030D-6E8A-4147-A177-3AD203B41FA5}">
                      <a16:colId xmlns:a16="http://schemas.microsoft.com/office/drawing/2014/main" val="376835463"/>
                    </a:ext>
                  </a:extLst>
                </a:gridCol>
              </a:tblGrid>
              <a:tr h="369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302452"/>
                  </a:ext>
                </a:extLst>
              </a:tr>
              <a:tr h="369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61174"/>
                  </a:ext>
                </a:extLst>
              </a:tr>
              <a:tr h="369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3196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5D900DEC-42E6-22D1-5B80-49A4BE2A10F6}"/>
              </a:ext>
            </a:extLst>
          </p:cNvPr>
          <p:cNvSpPr txBox="1"/>
          <p:nvPr/>
        </p:nvSpPr>
        <p:spPr>
          <a:xfrm>
            <a:off x="3809999" y="4128770"/>
            <a:ext cx="5796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>
                <a:latin typeface="Malgun Gothic"/>
                <a:ea typeface="Malgun Gothic"/>
              </a:rPr>
              <a:t>•••</a:t>
            </a:r>
            <a:r>
              <a:rPr lang="en-US">
                <a:latin typeface="Malgun Gothic"/>
                <a:ea typeface="Malgun Gothic"/>
              </a:rPr>
              <a:t>•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906777-1E50-F69A-26CF-63EDB4B63090}"/>
              </a:ext>
            </a:extLst>
          </p:cNvPr>
          <p:cNvSpPr txBox="1"/>
          <p:nvPr/>
        </p:nvSpPr>
        <p:spPr>
          <a:xfrm>
            <a:off x="3809998" y="3570876"/>
            <a:ext cx="5796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>
                <a:latin typeface="Malgun Gothic"/>
                <a:ea typeface="Malgun Gothic"/>
              </a:rPr>
              <a:t>•••</a:t>
            </a:r>
            <a:r>
              <a:rPr lang="en-US">
                <a:latin typeface="Malgun Gothic"/>
                <a:ea typeface="Malgun Gothic"/>
              </a:rPr>
              <a:t>•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F5C81E-78B1-75B6-228E-15A85DA09930}"/>
              </a:ext>
            </a:extLst>
          </p:cNvPr>
          <p:cNvSpPr txBox="1"/>
          <p:nvPr/>
        </p:nvSpPr>
        <p:spPr>
          <a:xfrm>
            <a:off x="3789587" y="3183071"/>
            <a:ext cx="5796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>
                <a:latin typeface="Malgun Gothic"/>
                <a:ea typeface="Malgun Gothic"/>
              </a:rPr>
              <a:t>•••</a:t>
            </a:r>
            <a:r>
              <a:rPr lang="en-US">
                <a:latin typeface="Malgun Gothic"/>
                <a:ea typeface="Malgun Gothic"/>
              </a:rPr>
              <a:t>•</a:t>
            </a:r>
            <a:endParaRPr lang="ko-KR">
              <a:latin typeface="Malgun Gothic"/>
              <a:ea typeface="Malgun Gothic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23E03F8-C7B5-9E41-1A0F-6D88EA4DBF7E}"/>
              </a:ext>
            </a:extLst>
          </p:cNvPr>
          <p:cNvCxnSpPr>
            <a:cxnSpLocks/>
          </p:cNvCxnSpPr>
          <p:nvPr/>
        </p:nvCxnSpPr>
        <p:spPr>
          <a:xfrm>
            <a:off x="2658703" y="3296761"/>
            <a:ext cx="277867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0AE02A0-3EE6-A016-F7A9-8E565535D11D}"/>
              </a:ext>
            </a:extLst>
          </p:cNvPr>
          <p:cNvCxnSpPr>
            <a:cxnSpLocks/>
          </p:cNvCxnSpPr>
          <p:nvPr/>
        </p:nvCxnSpPr>
        <p:spPr>
          <a:xfrm>
            <a:off x="3440450" y="3289957"/>
            <a:ext cx="277867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44C2B87-C3E0-9CF4-CAA8-EEBBEE2E00ED}"/>
              </a:ext>
            </a:extLst>
          </p:cNvPr>
          <p:cNvCxnSpPr>
            <a:cxnSpLocks/>
          </p:cNvCxnSpPr>
          <p:nvPr/>
        </p:nvCxnSpPr>
        <p:spPr>
          <a:xfrm>
            <a:off x="4413361" y="3269547"/>
            <a:ext cx="277867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8B8C85F-543A-D739-387D-64BB21C609C2}"/>
              </a:ext>
            </a:extLst>
          </p:cNvPr>
          <p:cNvCxnSpPr>
            <a:cxnSpLocks/>
          </p:cNvCxnSpPr>
          <p:nvPr/>
        </p:nvCxnSpPr>
        <p:spPr>
          <a:xfrm>
            <a:off x="5386270" y="3582511"/>
            <a:ext cx="454760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F56AAD0-1DA2-6AF3-6088-4B23DDDFD673}"/>
              </a:ext>
            </a:extLst>
          </p:cNvPr>
          <p:cNvCxnSpPr>
            <a:cxnSpLocks/>
          </p:cNvCxnSpPr>
          <p:nvPr/>
        </p:nvCxnSpPr>
        <p:spPr>
          <a:xfrm>
            <a:off x="6372787" y="3596118"/>
            <a:ext cx="454760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4126D0C-A3D3-44F1-2D37-A7F20D0E861D}"/>
              </a:ext>
            </a:extLst>
          </p:cNvPr>
          <p:cNvSpPr txBox="1"/>
          <p:nvPr/>
        </p:nvSpPr>
        <p:spPr>
          <a:xfrm>
            <a:off x="3008097" y="4787799"/>
            <a:ext cx="1055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Encoder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F493EE-3BB3-C365-8FF1-3EECB768DB6C}"/>
              </a:ext>
            </a:extLst>
          </p:cNvPr>
          <p:cNvSpPr txBox="1"/>
          <p:nvPr/>
        </p:nvSpPr>
        <p:spPr>
          <a:xfrm>
            <a:off x="8192418" y="4780996"/>
            <a:ext cx="1110342" cy="3761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Decoder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F2D2D84-186D-BAA5-661A-6E245F8A0452}"/>
              </a:ext>
            </a:extLst>
          </p:cNvPr>
          <p:cNvSpPr txBox="1"/>
          <p:nvPr/>
        </p:nvSpPr>
        <p:spPr>
          <a:xfrm>
            <a:off x="11043114" y="4719763"/>
            <a:ext cx="1110342" cy="3761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Output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0C5B61-3C60-3D7E-F20F-CDB7DADD5456}"/>
              </a:ext>
            </a:extLst>
          </p:cNvPr>
          <p:cNvSpPr txBox="1"/>
          <p:nvPr/>
        </p:nvSpPr>
        <p:spPr>
          <a:xfrm>
            <a:off x="8735782" y="3666624"/>
            <a:ext cx="5796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>
                <a:latin typeface="Malgun Gothic"/>
                <a:ea typeface="Malgun Gothic"/>
              </a:rPr>
              <a:t>•••</a:t>
            </a:r>
            <a:r>
              <a:rPr lang="en-US">
                <a:latin typeface="Malgun Gothic"/>
                <a:ea typeface="Malgun Gothic"/>
              </a:rPr>
              <a:t>•</a:t>
            </a:r>
            <a:endParaRPr lang="ko-KR">
              <a:latin typeface="Malgun Gothic"/>
              <a:ea typeface="Malgun Gothic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F02B4C6-29DD-62E1-7D88-C29965648D5C}"/>
              </a:ext>
            </a:extLst>
          </p:cNvPr>
          <p:cNvCxnSpPr>
            <a:cxnSpLocks/>
          </p:cNvCxnSpPr>
          <p:nvPr/>
        </p:nvCxnSpPr>
        <p:spPr>
          <a:xfrm>
            <a:off x="7577021" y="3850604"/>
            <a:ext cx="277867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E08FC243-78D4-0AF9-3478-EEC432525A9D}"/>
              </a:ext>
            </a:extLst>
          </p:cNvPr>
          <p:cNvCxnSpPr>
            <a:cxnSpLocks/>
          </p:cNvCxnSpPr>
          <p:nvPr/>
        </p:nvCxnSpPr>
        <p:spPr>
          <a:xfrm>
            <a:off x="8386646" y="3850604"/>
            <a:ext cx="277867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D53E9B0-5C42-8848-EF26-7671B80CF04D}"/>
              </a:ext>
            </a:extLst>
          </p:cNvPr>
          <p:cNvCxnSpPr>
            <a:cxnSpLocks/>
          </p:cNvCxnSpPr>
          <p:nvPr/>
        </p:nvCxnSpPr>
        <p:spPr>
          <a:xfrm>
            <a:off x="9359556" y="3850604"/>
            <a:ext cx="277867" cy="1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1F3F0AE-7D77-04E6-90CF-682070615C33}"/>
              </a:ext>
            </a:extLst>
          </p:cNvPr>
          <p:cNvSpPr txBox="1"/>
          <p:nvPr/>
        </p:nvSpPr>
        <p:spPr>
          <a:xfrm>
            <a:off x="8735782" y="3098138"/>
            <a:ext cx="5796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>
                <a:latin typeface="Malgun Gothic"/>
                <a:ea typeface="Malgun Gothic"/>
              </a:rPr>
              <a:t>•••</a:t>
            </a:r>
            <a:r>
              <a:rPr lang="en-US">
                <a:latin typeface="Malgun Gothic"/>
                <a:ea typeface="Malgun Gothic"/>
              </a:rPr>
              <a:t>•</a:t>
            </a:r>
            <a:endParaRPr lang="ko-KR">
              <a:latin typeface="Malgun Gothic"/>
              <a:ea typeface="Malgun Gothic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A49B176B-1CF3-1A44-06FF-BAC789762C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11948" y="3105428"/>
            <a:ext cx="651370" cy="372059"/>
          </a:xfrm>
          <a:prstGeom prst="curvedConnector3">
            <a:avLst>
              <a:gd name="adj1" fmla="val 4707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0872137-0F3F-8658-E8FD-FC33A5DCF09C}"/>
              </a:ext>
            </a:extLst>
          </p:cNvPr>
          <p:cNvGrpSpPr/>
          <p:nvPr/>
        </p:nvGrpSpPr>
        <p:grpSpPr>
          <a:xfrm>
            <a:off x="2193915" y="2660041"/>
            <a:ext cx="449675" cy="1749173"/>
            <a:chOff x="2193915" y="2660041"/>
            <a:chExt cx="449675" cy="1749173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B5EB097-7C3E-99D7-559E-FF877B24A8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962" y="3611708"/>
              <a:ext cx="7581" cy="501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3713B4E-C433-B106-F764-0312629A15A1}"/>
                </a:ext>
              </a:extLst>
            </p:cNvPr>
            <p:cNvSpPr/>
            <p:nvPr/>
          </p:nvSpPr>
          <p:spPr>
            <a:xfrm>
              <a:off x="2228252" y="3098308"/>
              <a:ext cx="381000" cy="4354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F30C74C-19A8-5F0C-2C18-BF9B4C461FEA}"/>
                    </a:ext>
                  </a:extLst>
                </p:cNvPr>
                <p:cNvSpPr txBox="1"/>
                <p:nvPr/>
              </p:nvSpPr>
              <p:spPr>
                <a:xfrm>
                  <a:off x="2193915" y="2660041"/>
                  <a:ext cx="449675" cy="3459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F30C74C-19A8-5F0C-2C18-BF9B4C461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915" y="2660041"/>
                  <a:ext cx="449675" cy="345929"/>
                </a:xfrm>
                <a:prstGeom prst="rect">
                  <a:avLst/>
                </a:prstGeom>
                <a:blipFill>
                  <a:blip r:embed="rId3"/>
                  <a:stretch>
                    <a:fillRect l="-12162" t="-3509" r="-9459" b="-175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C752F3-EB30-E4B8-1B43-BDA739619455}"/>
                    </a:ext>
                  </a:extLst>
                </p:cNvPr>
                <p:cNvSpPr txBox="1"/>
                <p:nvPr/>
              </p:nvSpPr>
              <p:spPr>
                <a:xfrm>
                  <a:off x="2280702" y="4132215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C752F3-EB30-E4B8-1B43-BDA739619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702" y="4132215"/>
                  <a:ext cx="27610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333" r="-8889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59E32D-897C-B538-AE68-D778EEF8ED1D}"/>
              </a:ext>
            </a:extLst>
          </p:cNvPr>
          <p:cNvGrpSpPr/>
          <p:nvPr/>
        </p:nvGrpSpPr>
        <p:grpSpPr>
          <a:xfrm>
            <a:off x="2964914" y="2666707"/>
            <a:ext cx="449674" cy="1735841"/>
            <a:chOff x="2964914" y="2666707"/>
            <a:chExt cx="449674" cy="1735841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3AB0D-0777-2845-6851-E411347F6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5961" y="3594157"/>
              <a:ext cx="7581" cy="501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9294998-A419-1464-783E-E1AA1117B99C}"/>
                </a:ext>
              </a:extLst>
            </p:cNvPr>
            <p:cNvSpPr/>
            <p:nvPr/>
          </p:nvSpPr>
          <p:spPr>
            <a:xfrm>
              <a:off x="2999251" y="3101168"/>
              <a:ext cx="381000" cy="4354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DC76937-65F4-D047-D503-04E56D8DADD2}"/>
                    </a:ext>
                  </a:extLst>
                </p:cNvPr>
                <p:cNvSpPr txBox="1"/>
                <p:nvPr/>
              </p:nvSpPr>
              <p:spPr>
                <a:xfrm>
                  <a:off x="2964914" y="2666707"/>
                  <a:ext cx="449674" cy="3584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DC76937-65F4-D047-D503-04E56D8DA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914" y="2666707"/>
                  <a:ext cx="449674" cy="358431"/>
                </a:xfrm>
                <a:prstGeom prst="rect">
                  <a:avLst/>
                </a:prstGeom>
                <a:blipFill>
                  <a:blip r:embed="rId5"/>
                  <a:stretch>
                    <a:fillRect l="-12162" t="-3390" r="-10811" b="-13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EEE86CA-F1F1-C0E2-25F3-FA3D29D7A071}"/>
                    </a:ext>
                  </a:extLst>
                </p:cNvPr>
                <p:cNvSpPr txBox="1"/>
                <p:nvPr/>
              </p:nvSpPr>
              <p:spPr>
                <a:xfrm>
                  <a:off x="3049040" y="412554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EEE86CA-F1F1-C0E2-25F3-FA3D29D7A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040" y="4125549"/>
                  <a:ext cx="2814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043" r="-869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65F103-1D25-DCF5-DF7C-50D7E50C7600}"/>
              </a:ext>
            </a:extLst>
          </p:cNvPr>
          <p:cNvGrpSpPr/>
          <p:nvPr/>
        </p:nvGrpSpPr>
        <p:grpSpPr>
          <a:xfrm>
            <a:off x="4792801" y="2673585"/>
            <a:ext cx="449674" cy="1722085"/>
            <a:chOff x="4829972" y="2673585"/>
            <a:chExt cx="449674" cy="172208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5061EC05-8D0F-A327-1225-0C2E166AE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1019" y="3597485"/>
              <a:ext cx="7581" cy="501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BFEF8F-E7DF-7B1A-A63C-F420EED01207}"/>
                </a:ext>
              </a:extLst>
            </p:cNvPr>
            <p:cNvSpPr/>
            <p:nvPr/>
          </p:nvSpPr>
          <p:spPr>
            <a:xfrm>
              <a:off x="4864309" y="3063675"/>
              <a:ext cx="381000" cy="4354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4531E4-4B36-8C1F-31D4-E03A4D21B4ED}"/>
                    </a:ext>
                  </a:extLst>
                </p:cNvPr>
                <p:cNvSpPr txBox="1"/>
                <p:nvPr/>
              </p:nvSpPr>
              <p:spPr>
                <a:xfrm>
                  <a:off x="4829972" y="2673585"/>
                  <a:ext cx="449674" cy="3584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4531E4-4B36-8C1F-31D4-E03A4D21B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9972" y="2673585"/>
                  <a:ext cx="449674" cy="358431"/>
                </a:xfrm>
                <a:prstGeom prst="rect">
                  <a:avLst/>
                </a:prstGeom>
                <a:blipFill>
                  <a:blip r:embed="rId7"/>
                  <a:stretch>
                    <a:fillRect l="-12162" t="-3448" r="-10811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1983D97-2A25-5232-1961-9DBDD652685B}"/>
                    </a:ext>
                  </a:extLst>
                </p:cNvPr>
                <p:cNvSpPr txBox="1"/>
                <p:nvPr/>
              </p:nvSpPr>
              <p:spPr>
                <a:xfrm>
                  <a:off x="4930448" y="4118671"/>
                  <a:ext cx="2487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1983D97-2A25-5232-1961-9DBDD6526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448" y="4118671"/>
                  <a:ext cx="24872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634" r="-7317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5ADDA6-FDB5-2720-E7CB-87F7F61326A7}"/>
                  </a:ext>
                </a:extLst>
              </p:cNvPr>
              <p:cNvSpPr txBox="1"/>
              <p:nvPr/>
            </p:nvSpPr>
            <p:spPr>
              <a:xfrm>
                <a:off x="7279506" y="2586598"/>
                <a:ext cx="257827" cy="277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5ADDA6-FDB5-2720-E7CB-87F7F6132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506" y="2586598"/>
                <a:ext cx="257827" cy="277255"/>
              </a:xfrm>
              <a:prstGeom prst="rect">
                <a:avLst/>
              </a:prstGeom>
              <a:blipFill>
                <a:blip r:embed="rId9"/>
                <a:stretch>
                  <a:fillRect l="-14286" r="-714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237F6E-F5F5-BD59-EEF0-D9A7139E99C0}"/>
                  </a:ext>
                </a:extLst>
              </p:cNvPr>
              <p:cNvSpPr txBox="1"/>
              <p:nvPr/>
            </p:nvSpPr>
            <p:spPr>
              <a:xfrm>
                <a:off x="7887655" y="2586598"/>
                <a:ext cx="468333" cy="277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237F6E-F5F5-BD59-EEF0-D9A7139E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55" y="2586598"/>
                <a:ext cx="468333" cy="277255"/>
              </a:xfrm>
              <a:prstGeom prst="rect">
                <a:avLst/>
              </a:prstGeom>
              <a:blipFill>
                <a:blip r:embed="rId10"/>
                <a:stretch>
                  <a:fillRect l="-6494" r="-389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4DDFF2-C584-7C1B-ACB4-F091B95EA42E}"/>
                  </a:ext>
                </a:extLst>
              </p:cNvPr>
              <p:cNvSpPr txBox="1"/>
              <p:nvPr/>
            </p:nvSpPr>
            <p:spPr>
              <a:xfrm>
                <a:off x="9170393" y="258672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4DDFF2-C584-7C1B-ACB4-F091B95EA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393" y="2586726"/>
                <a:ext cx="281424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91ED71-F0A1-12C0-646D-226AE2B1065B}"/>
                  </a:ext>
                </a:extLst>
              </p:cNvPr>
              <p:cNvSpPr txBox="1"/>
              <p:nvPr/>
            </p:nvSpPr>
            <p:spPr>
              <a:xfrm>
                <a:off x="9889872" y="258672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91ED71-F0A1-12C0-646D-226AE2B1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872" y="2586726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13043" r="-65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89F28AFA-749C-8DEE-4AEA-ACA80072BF7C}"/>
              </a:ext>
            </a:extLst>
          </p:cNvPr>
          <p:cNvGrpSpPr/>
          <p:nvPr/>
        </p:nvGrpSpPr>
        <p:grpSpPr>
          <a:xfrm>
            <a:off x="7101622" y="2961917"/>
            <a:ext cx="460061" cy="1537446"/>
            <a:chOff x="7101622" y="4353790"/>
            <a:chExt cx="460061" cy="1537446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B630DE0-9F18-5E4D-AEA0-D94B139F03E0}"/>
                </a:ext>
              </a:extLst>
            </p:cNvPr>
            <p:cNvSpPr/>
            <p:nvPr/>
          </p:nvSpPr>
          <p:spPr>
            <a:xfrm>
              <a:off x="7141152" y="5010604"/>
              <a:ext cx="381000" cy="4354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DBA6E2D1-11F2-41ED-3BA5-C47DDEADD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7862" y="4353790"/>
              <a:ext cx="7581" cy="501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6A2C6B0-AA69-DB68-3803-9A6A8157C8E0}"/>
                    </a:ext>
                  </a:extLst>
                </p:cNvPr>
                <p:cNvSpPr txBox="1"/>
                <p:nvPr/>
              </p:nvSpPr>
              <p:spPr>
                <a:xfrm>
                  <a:off x="7101622" y="5538639"/>
                  <a:ext cx="460061" cy="352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6A2C6B0-AA69-DB68-3803-9A6A8157C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622" y="5538639"/>
                  <a:ext cx="460061" cy="352597"/>
                </a:xfrm>
                <a:prstGeom prst="rect">
                  <a:avLst/>
                </a:prstGeom>
                <a:blipFill>
                  <a:blip r:embed="rId13"/>
                  <a:stretch>
                    <a:fillRect l="-12000" t="-3448" r="-10667" b="-1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CD6CE84-3120-A537-6212-11F0E450309D}"/>
              </a:ext>
            </a:extLst>
          </p:cNvPr>
          <p:cNvGrpSpPr/>
          <p:nvPr/>
        </p:nvGrpSpPr>
        <p:grpSpPr>
          <a:xfrm>
            <a:off x="7899651" y="2951711"/>
            <a:ext cx="475387" cy="1557858"/>
            <a:chOff x="7899651" y="4320678"/>
            <a:chExt cx="475387" cy="155785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182590A-5FD2-7C0F-FE51-51C695CD69D3}"/>
                </a:ext>
              </a:extLst>
            </p:cNvPr>
            <p:cNvSpPr/>
            <p:nvPr/>
          </p:nvSpPr>
          <p:spPr>
            <a:xfrm>
              <a:off x="7946844" y="5025118"/>
              <a:ext cx="381000" cy="4354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850DF4F1-4138-360F-9E6D-1D668147B7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3554" y="4320678"/>
              <a:ext cx="7581" cy="501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4D1BAD8-6EF0-3474-2656-2B458F2C7F24}"/>
                    </a:ext>
                  </a:extLst>
                </p:cNvPr>
                <p:cNvSpPr txBox="1"/>
                <p:nvPr/>
              </p:nvSpPr>
              <p:spPr>
                <a:xfrm>
                  <a:off x="7899651" y="5525939"/>
                  <a:ext cx="475387" cy="352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4D1BAD8-6EF0-3474-2656-2B458F2C7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651" y="5525939"/>
                  <a:ext cx="475387" cy="352597"/>
                </a:xfrm>
                <a:prstGeom prst="rect">
                  <a:avLst/>
                </a:prstGeom>
                <a:blipFill>
                  <a:blip r:embed="rId14"/>
                  <a:stretch>
                    <a:fillRect l="-11538" t="-3448" r="-6410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D4B0140-A096-296E-1609-219623125765}"/>
              </a:ext>
            </a:extLst>
          </p:cNvPr>
          <p:cNvGrpSpPr/>
          <p:nvPr/>
        </p:nvGrpSpPr>
        <p:grpSpPr>
          <a:xfrm>
            <a:off x="9798702" y="2960182"/>
            <a:ext cx="460062" cy="1540917"/>
            <a:chOff x="9798702" y="4334285"/>
            <a:chExt cx="460062" cy="154091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B40EE91-5F6A-1896-939F-E286A849A1D0}"/>
                </a:ext>
              </a:extLst>
            </p:cNvPr>
            <p:cNvSpPr/>
            <p:nvPr/>
          </p:nvSpPr>
          <p:spPr>
            <a:xfrm>
              <a:off x="9838233" y="5038725"/>
              <a:ext cx="381000" cy="4354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00BBC2F2-AF3D-3980-B8B7-FD93FFC3FC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4943" y="4334285"/>
              <a:ext cx="7581" cy="501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CD708C-D9F6-561A-79FB-07891622D678}"/>
                    </a:ext>
                  </a:extLst>
                </p:cNvPr>
                <p:cNvSpPr txBox="1"/>
                <p:nvPr/>
              </p:nvSpPr>
              <p:spPr>
                <a:xfrm>
                  <a:off x="9798702" y="5529273"/>
                  <a:ext cx="460062" cy="3459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CD708C-D9F6-561A-79FB-07891622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702" y="5529273"/>
                  <a:ext cx="460062" cy="345929"/>
                </a:xfrm>
                <a:prstGeom prst="rect">
                  <a:avLst/>
                </a:prstGeom>
                <a:blipFill>
                  <a:blip r:embed="rId15"/>
                  <a:stretch>
                    <a:fillRect l="-11842" t="-3571" r="-10526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D29113E9-84CA-EC55-E1A8-B02D23F90B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32830" y="3082223"/>
            <a:ext cx="651370" cy="372059"/>
          </a:xfrm>
          <a:prstGeom prst="curvedConnector3">
            <a:avLst>
              <a:gd name="adj1" fmla="val 4707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9FB93E6-EC37-F1B6-ED6C-BF040CEA5D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93098" y="3081997"/>
            <a:ext cx="651370" cy="372059"/>
          </a:xfrm>
          <a:prstGeom prst="curvedConnector3">
            <a:avLst>
              <a:gd name="adj1" fmla="val 4707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62BA59B-40BD-237D-2DF0-215353123C57}"/>
              </a:ext>
            </a:extLst>
          </p:cNvPr>
          <p:cNvSpPr txBox="1"/>
          <p:nvPr/>
        </p:nvSpPr>
        <p:spPr>
          <a:xfrm>
            <a:off x="5423198" y="4790288"/>
            <a:ext cx="1454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Latent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83739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sz="4000" b="1" err="1">
                <a:latin typeface="+mj-lt"/>
                <a:ea typeface="맑은 고딕"/>
                <a:cs typeface="Calibri Light"/>
              </a:rPr>
              <a:t>Promotion</a:t>
            </a:r>
            <a:r>
              <a:rPr lang="ko-KR" sz="4000" b="1">
                <a:latin typeface="+mj-lt"/>
                <a:ea typeface="맑은 고딕"/>
                <a:cs typeface="Calibri Light"/>
              </a:rPr>
              <a:t> </a:t>
            </a:r>
            <a:r>
              <a:rPr lang="ko-KR" sz="4000" b="1" err="1">
                <a:latin typeface="+mj-lt"/>
                <a:ea typeface="맑은 고딕"/>
                <a:cs typeface="Calibri Light"/>
              </a:rPr>
              <a:t>Strategy</a:t>
            </a:r>
            <a:endParaRPr lang="ko-KR" err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현미경 슬라이드를 보기 위해 터치 스크린 컴퓨터 모니터를 사용하는 의사">
            <a:extLst>
              <a:ext uri="{FF2B5EF4-FFF2-40B4-BE49-F238E27FC236}">
                <a16:creationId xmlns:a16="http://schemas.microsoft.com/office/drawing/2014/main" id="{C16B57E8-E396-8AD5-48CD-69E355048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1534974"/>
            <a:ext cx="7356020" cy="4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Promotion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Strategy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B61C438C-DB77-F5EA-7A57-5DDBB4A4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43" y="1380259"/>
            <a:ext cx="9512752" cy="50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15230"/>
            <a:ext cx="7458074" cy="1515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>
                <a:latin typeface="+mj-lt"/>
                <a:ea typeface="맑은 고딕"/>
                <a:cs typeface="Calibri Light"/>
              </a:rPr>
              <a:t>Direction of Technology Utilization</a:t>
            </a:r>
            <a:endParaRPr lang="ko-KR" altLang="en-US" sz="4000" b="1">
              <a:latin typeface="Calibri Ligh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5" descr="시골 숲속길의 분기점">
            <a:extLst>
              <a:ext uri="{FF2B5EF4-FFF2-40B4-BE49-F238E27FC236}">
                <a16:creationId xmlns:a16="http://schemas.microsoft.com/office/drawing/2014/main" id="{D1B163B5-1EBB-72C9-9EA7-A9F0ECD88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365" y="1534322"/>
            <a:ext cx="7356019" cy="4925550"/>
          </a:xfrm>
          <a:prstGeom prst="rect">
            <a:avLst/>
          </a:prstGeom>
        </p:spPr>
      </p:pic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E5002FB5-A1FA-D6FF-CF4B-26E3DB63FBC9}"/>
              </a:ext>
            </a:extLst>
          </p:cNvPr>
          <p:cNvSpPr/>
          <p:nvPr/>
        </p:nvSpPr>
        <p:spPr>
          <a:xfrm rot="20640000">
            <a:off x="3377198" y="3649760"/>
            <a:ext cx="2115909" cy="1714499"/>
          </a:xfrm>
          <a:prstGeom prst="upArrow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Calibri"/>
              </a:rPr>
              <a:t>The </a:t>
            </a:r>
            <a:r>
              <a:rPr lang="ko-KR" altLang="en-US" b="1" err="1">
                <a:solidFill>
                  <a:schemeClr val="bg1"/>
                </a:solidFill>
                <a:ea typeface="맑은 고딕"/>
                <a:cs typeface="Calibri"/>
              </a:rPr>
              <a:t>wrong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Calibri"/>
              </a:rPr>
              <a:t> </a:t>
            </a:r>
            <a:r>
              <a:rPr lang="ko-KR" altLang="en-US" b="1" err="1">
                <a:solidFill>
                  <a:schemeClr val="bg1"/>
                </a:solidFill>
                <a:ea typeface="맑은 고딕"/>
                <a:cs typeface="Calibri"/>
              </a:rPr>
              <a:t>direction</a:t>
            </a:r>
            <a:endParaRPr lang="ko-KR" altLang="en-US" b="1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C3D7699A-CEB2-4157-9D48-4EF64289C314}"/>
              </a:ext>
            </a:extLst>
          </p:cNvPr>
          <p:cNvSpPr/>
          <p:nvPr/>
        </p:nvSpPr>
        <p:spPr>
          <a:xfrm rot="660000">
            <a:off x="6626515" y="3635052"/>
            <a:ext cx="2112150" cy="1714499"/>
          </a:xfrm>
          <a:prstGeom prst="upArrow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ea typeface="맑은 고딕"/>
                <a:cs typeface="Calibri"/>
              </a:rPr>
              <a:t>The </a:t>
            </a:r>
            <a:br>
              <a:rPr lang="ko-KR" altLang="en-US" b="1">
                <a:solidFill>
                  <a:schemeClr val="tx1"/>
                </a:solidFill>
                <a:ea typeface="맑은 고딕"/>
                <a:cs typeface="Calibri"/>
              </a:rPr>
            </a:br>
            <a:r>
              <a:rPr lang="ko-KR" altLang="en-US" b="1" err="1">
                <a:solidFill>
                  <a:schemeClr val="tx1"/>
                </a:solidFill>
                <a:ea typeface="맑은 고딕"/>
                <a:cs typeface="Calibri"/>
              </a:rPr>
              <a:t>right</a:t>
            </a:r>
            <a:endParaRPr lang="ko-KR" altLang="en-US" b="1">
              <a:solidFill>
                <a:schemeClr val="tx1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b="1" err="1">
                <a:solidFill>
                  <a:schemeClr val="tx1"/>
                </a:solidFill>
                <a:ea typeface="맑은 고딕"/>
                <a:cs typeface="Calibri"/>
              </a:rPr>
              <a:t>direction</a:t>
            </a:r>
            <a:endParaRPr lang="ko-KR" altLang="en-US" b="1">
              <a:solidFill>
                <a:schemeClr val="tx1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67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15230"/>
            <a:ext cx="7458074" cy="1515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>
                <a:latin typeface="+mj-lt"/>
                <a:ea typeface="맑은 고딕"/>
                <a:cs typeface="Calibri Light"/>
              </a:rPr>
              <a:t>Direction of Technology Utilization</a:t>
            </a:r>
            <a:endParaRPr lang="ko-KR" altLang="en-US" sz="4000" b="1">
              <a:latin typeface="Calibri Ligh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07C88-E057-2157-52D3-95BF418D5421}"/>
              </a:ext>
            </a:extLst>
          </p:cNvPr>
          <p:cNvSpPr txBox="1"/>
          <p:nvPr/>
        </p:nvSpPr>
        <p:spPr>
          <a:xfrm>
            <a:off x="593507" y="1534639"/>
            <a:ext cx="10522167" cy="43260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시계열 모델인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ARIMA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로 평소와 다른 변화 </a:t>
            </a:r>
            <a:r>
              <a:rPr lang="ko-KR" altLang="en-US" kern="0">
                <a:solidFill>
                  <a:srgbClr val="000000"/>
                </a:solidFill>
                <a:latin typeface="휴먼명조"/>
                <a:ea typeface="휴먼명조"/>
              </a:rPr>
              <a:t>감지 </a:t>
            </a:r>
            <a:r>
              <a:rPr lang="ko-KR" altLang="en-US" kern="0">
                <a:solidFill>
                  <a:srgbClr val="000000"/>
                </a:solidFill>
                <a:latin typeface="휴먼명조"/>
                <a:ea typeface="휴먼명조"/>
                <a:sym typeface="Wingdings" panose="05000000000000000000" pitchFamily="2" charset="2"/>
              </a:rPr>
              <a:t></a:t>
            </a:r>
            <a:r>
              <a:rPr lang="ko-KR" altLang="en-US" kern="0">
                <a:solidFill>
                  <a:srgbClr val="000000"/>
                </a:solidFill>
                <a:latin typeface="휴먼명조"/>
                <a:ea typeface="휴먼명조"/>
              </a:rPr>
              <a:t> 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ko-KR" altLang="en-US" kern="0">
                <a:solidFill>
                  <a:srgbClr val="000000"/>
                </a:solidFill>
                <a:latin typeface="휴먼명조"/>
                <a:ea typeface="휴먼명조"/>
              </a:rPr>
              <a:t>알람</a:t>
            </a:r>
            <a:endParaRPr lang="en-US" altLang="ko-KR" kern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이전의 정보를 현재의 문제 해결에 활용할 수 있는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LSTM </a:t>
            </a:r>
            <a:r>
              <a:rPr lang="ko-KR" altLang="en-US" sz="1800" kern="0" spc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네크워크를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이용하여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temporal information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을 고려한 시계열 데이터의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*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이상치 탐지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lvl="1" algn="just" fontAlgn="base">
              <a:lnSpc>
                <a:spcPct val="150000"/>
              </a:lnSpc>
            </a:pPr>
            <a:r>
              <a:rPr lang="en-US" altLang="ko-KR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*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이상치</a:t>
            </a:r>
            <a:r>
              <a:rPr lang="en-US" altLang="ko-KR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: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시점 또는 기간에서 평소와 다른 비정상적인 흐름</a:t>
            </a:r>
            <a:r>
              <a:rPr lang="en-US" altLang="ko-KR" kern="0">
                <a:solidFill>
                  <a:srgbClr val="000000"/>
                </a:solidFill>
                <a:latin typeface="휴먼명조"/>
                <a:ea typeface="휴먼명조"/>
              </a:rPr>
              <a:t> </a:t>
            </a:r>
          </a:p>
          <a:p>
            <a:pPr lvl="1" algn="just" fontAlgn="base">
              <a:lnSpc>
                <a:spcPct val="150000"/>
              </a:lnSpc>
            </a:pPr>
            <a:endParaRPr lang="ko-KR" altLang="en-US" kern="0">
              <a:solidFill>
                <a:srgbClr val="000000"/>
              </a:solidFill>
              <a:latin typeface="휴먼명조"/>
              <a:ea typeface="맑은 고딕" panose="020B0503020000020004" pitchFamily="34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평소와 다른 신체 변화가 외부의 자극으로부터 오는 것과 뇌 질환으로부터 오는 것을 구분</a:t>
            </a:r>
            <a:endParaRPr lang="en-US" altLang="ko-KR" sz="1800" kern="0" spc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1800" kern="0" spc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본 연구의 목표</a:t>
            </a:r>
            <a:r>
              <a:rPr lang="en-US" altLang="ko-KR" sz="2000" b="1" kern="0">
                <a:solidFill>
                  <a:srgbClr val="000000"/>
                </a:solidFill>
                <a:latin typeface="휴먼명조"/>
                <a:ea typeface="휴먼명조"/>
              </a:rPr>
              <a:t>: </a:t>
            </a:r>
          </a:p>
          <a:p>
            <a:pPr lvl="1" algn="just" fontAlgn="base">
              <a:lnSpc>
                <a:spcPct val="150000"/>
              </a:lnSpc>
            </a:pPr>
            <a:r>
              <a:rPr lang="ko-KR" altLang="en-US" sz="2000" b="1" kern="0" spc="0">
                <a:effectLst/>
                <a:latin typeface="휴먼명조"/>
                <a:ea typeface="휴먼명조"/>
              </a:rPr>
              <a:t>뇌 질환과 연관성이 있는 신체 떨림을 감지하기 위한 </a:t>
            </a:r>
            <a:endParaRPr lang="en-US" altLang="ko-KR" sz="2000" b="1" kern="0" spc="0">
              <a:effectLst/>
              <a:latin typeface="휴먼명조"/>
              <a:ea typeface="휴먼명조"/>
            </a:endParaRPr>
          </a:p>
          <a:p>
            <a:pPr lvl="1" algn="just" fontAlgn="base">
              <a:lnSpc>
                <a:spcPct val="150000"/>
              </a:lnSpc>
            </a:pPr>
            <a:r>
              <a:rPr lang="en-US" altLang="ko-KR" sz="2000" b="1" kern="0">
                <a:latin typeface="휴먼명조"/>
                <a:ea typeface="휴먼명조"/>
              </a:rPr>
              <a:t>					</a:t>
            </a:r>
            <a:r>
              <a:rPr lang="ko-KR" altLang="en-US" sz="2000" b="1" kern="0" spc="0">
                <a:effectLst/>
                <a:latin typeface="휴먼명조"/>
                <a:ea typeface="휴먼명조"/>
              </a:rPr>
              <a:t>웨어러블 디바이스에서 이상치를 감지하는 것 </a:t>
            </a:r>
            <a:endParaRPr lang="ko-KR" altLang="en-US" sz="2000" b="1" kern="0" spc="0"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472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래픽 117" descr="프로젝터 화면 윤곽선">
            <a:extLst>
              <a:ext uri="{FF2B5EF4-FFF2-40B4-BE49-F238E27FC236}">
                <a16:creationId xmlns:a16="http://schemas.microsoft.com/office/drawing/2014/main" id="{F13EB314-43AD-DDD5-E873-4D78BEBA5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792" y="1107531"/>
            <a:ext cx="3066811" cy="3066811"/>
          </a:xfrm>
          <a:prstGeom prst="rect">
            <a:avLst/>
          </a:prstGeom>
        </p:spPr>
      </p:pic>
      <p:pic>
        <p:nvPicPr>
          <p:cNvPr id="3" name="그래픽 2" descr="의사 남성 단색으로 채워진">
            <a:extLst>
              <a:ext uri="{FF2B5EF4-FFF2-40B4-BE49-F238E27FC236}">
                <a16:creationId xmlns:a16="http://schemas.microsoft.com/office/drawing/2014/main" id="{E7F085E4-3161-8FE0-5CAD-CAACD42D7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5033" y="4596925"/>
            <a:ext cx="2135876" cy="2135876"/>
          </a:xfrm>
          <a:prstGeom prst="rect">
            <a:avLst/>
          </a:prstGeom>
        </p:spPr>
      </p:pic>
      <p:pic>
        <p:nvPicPr>
          <p:cNvPr id="6" name="그래픽 5" descr="뇌 단색으로 채워진">
            <a:extLst>
              <a:ext uri="{FF2B5EF4-FFF2-40B4-BE49-F238E27FC236}">
                <a16:creationId xmlns:a16="http://schemas.microsoft.com/office/drawing/2014/main" id="{10B11F50-1373-DF05-F974-EE0A2A32F5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5460" y="1786325"/>
            <a:ext cx="1428476" cy="1428476"/>
          </a:xfrm>
          <a:prstGeom prst="rect">
            <a:avLst/>
          </a:prstGeom>
        </p:spPr>
      </p:pic>
      <p:pic>
        <p:nvPicPr>
          <p:cNvPr id="9" name="그래픽 8" descr="느낌표 단색으로 채워진">
            <a:extLst>
              <a:ext uri="{FF2B5EF4-FFF2-40B4-BE49-F238E27FC236}">
                <a16:creationId xmlns:a16="http://schemas.microsoft.com/office/drawing/2014/main" id="{141986F3-80F2-3E0D-5CAC-7B8CFCEF14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6904" y="3920622"/>
            <a:ext cx="874005" cy="874005"/>
          </a:xfrm>
          <a:prstGeom prst="rect">
            <a:avLst/>
          </a:prstGeom>
        </p:spPr>
      </p:pic>
      <p:pic>
        <p:nvPicPr>
          <p:cNvPr id="11" name="그래픽 10" descr="손 윤곽선">
            <a:extLst>
              <a:ext uri="{FF2B5EF4-FFF2-40B4-BE49-F238E27FC236}">
                <a16:creationId xmlns:a16="http://schemas.microsoft.com/office/drawing/2014/main" id="{89DE50F3-7FF1-1329-D8B2-7CCED92888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0042" y="4174342"/>
            <a:ext cx="1543514" cy="1543514"/>
          </a:xfrm>
          <a:prstGeom prst="rect">
            <a:avLst/>
          </a:prstGeom>
        </p:spPr>
      </p:pic>
      <p:pic>
        <p:nvPicPr>
          <p:cNvPr id="13" name="그래픽 12" descr="심장 박동 단색으로 채워진">
            <a:extLst>
              <a:ext uri="{FF2B5EF4-FFF2-40B4-BE49-F238E27FC236}">
                <a16:creationId xmlns:a16="http://schemas.microsoft.com/office/drawing/2014/main" id="{8CB4F606-6A0F-FA80-F8B1-669E219573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41346" y="1970748"/>
            <a:ext cx="797543" cy="797543"/>
          </a:xfrm>
          <a:prstGeom prst="rect">
            <a:avLst/>
          </a:prstGeom>
        </p:spPr>
      </p:pic>
      <p:pic>
        <p:nvPicPr>
          <p:cNvPr id="25" name="그래픽 24" descr="심장 박동 단색으로 채워진">
            <a:extLst>
              <a:ext uri="{FF2B5EF4-FFF2-40B4-BE49-F238E27FC236}">
                <a16:creationId xmlns:a16="http://schemas.microsoft.com/office/drawing/2014/main" id="{7A903D24-0949-4163-91FD-F74008F59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70357" y="1970748"/>
            <a:ext cx="797543" cy="797543"/>
          </a:xfrm>
          <a:prstGeom prst="rect">
            <a:avLst/>
          </a:prstGeom>
        </p:spPr>
      </p:pic>
      <p:pic>
        <p:nvPicPr>
          <p:cNvPr id="27" name="그래픽 26" descr="심장 박동 단색으로 채워진">
            <a:extLst>
              <a:ext uri="{FF2B5EF4-FFF2-40B4-BE49-F238E27FC236}">
                <a16:creationId xmlns:a16="http://schemas.microsoft.com/office/drawing/2014/main" id="{7C3CCEB5-7FE1-CC5D-27F5-DF1B1B143A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37109" y="1970748"/>
            <a:ext cx="797543" cy="7975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EB3F3C0-2B73-0F5D-7A35-1FD633EACFE2}"/>
                  </a:ext>
                </a:extLst>
              </p14:cNvPr>
              <p14:cNvContentPartPr/>
              <p14:nvPr/>
            </p14:nvContentPartPr>
            <p14:xfrm>
              <a:off x="3272518" y="4386024"/>
              <a:ext cx="225360" cy="3603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EB3F3C0-2B73-0F5D-7A35-1FD633EACFE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63518" y="4377015"/>
                <a:ext cx="243000" cy="378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58465061-729E-B5CB-3CC2-E815C5B75813}"/>
                  </a:ext>
                </a:extLst>
              </p14:cNvPr>
              <p14:cNvContentPartPr/>
              <p14:nvPr/>
            </p14:nvContentPartPr>
            <p14:xfrm>
              <a:off x="4231558" y="4376664"/>
              <a:ext cx="172440" cy="23832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58465061-729E-B5CB-3CC2-E815C5B7581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22558" y="4367678"/>
                <a:ext cx="190080" cy="255933"/>
              </a:xfrm>
              <a:prstGeom prst="rect">
                <a:avLst/>
              </a:prstGeom>
            </p:spPr>
          </p:pic>
        </mc:Fallback>
      </mc:AlternateContent>
      <p:pic>
        <p:nvPicPr>
          <p:cNvPr id="81" name="그래픽 80" descr="오른쪽 화살표 단색으로 채워진">
            <a:extLst>
              <a:ext uri="{FF2B5EF4-FFF2-40B4-BE49-F238E27FC236}">
                <a16:creationId xmlns:a16="http://schemas.microsoft.com/office/drawing/2014/main" id="{3CC179F6-0983-00C0-F5BF-24A841ABBB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3675427">
            <a:off x="2599329" y="3093769"/>
            <a:ext cx="920439" cy="914400"/>
          </a:xfrm>
          <a:prstGeom prst="rect">
            <a:avLst/>
          </a:prstGeom>
        </p:spPr>
      </p:pic>
      <p:pic>
        <p:nvPicPr>
          <p:cNvPr id="102" name="그래픽 101" descr="뇌 단색으로 채워진">
            <a:extLst>
              <a:ext uri="{FF2B5EF4-FFF2-40B4-BE49-F238E27FC236}">
                <a16:creationId xmlns:a16="http://schemas.microsoft.com/office/drawing/2014/main" id="{3DA5B739-3F35-74D2-043F-D53B76BEA7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65954" y="1786325"/>
            <a:ext cx="1428476" cy="1428476"/>
          </a:xfrm>
          <a:prstGeom prst="rect">
            <a:avLst/>
          </a:prstGeom>
        </p:spPr>
      </p:pic>
      <p:pic>
        <p:nvPicPr>
          <p:cNvPr id="104" name="그래픽 103" descr="손목시계 단색으로 채워진">
            <a:extLst>
              <a:ext uri="{FF2B5EF4-FFF2-40B4-BE49-F238E27FC236}">
                <a16:creationId xmlns:a16="http://schemas.microsoft.com/office/drawing/2014/main" id="{C01B4544-F2F9-FBF4-28E3-BE572BBCCFF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234663" y="3334795"/>
            <a:ext cx="1314604" cy="1314604"/>
          </a:xfrm>
          <a:prstGeom prst="rect">
            <a:avLst/>
          </a:prstGeom>
        </p:spPr>
      </p:pic>
      <p:pic>
        <p:nvPicPr>
          <p:cNvPr id="113" name="그래픽 112" descr="오른쪽 화살표 단색으로 채워진">
            <a:extLst>
              <a:ext uri="{FF2B5EF4-FFF2-40B4-BE49-F238E27FC236}">
                <a16:creationId xmlns:a16="http://schemas.microsoft.com/office/drawing/2014/main" id="{C1B57EA1-42D4-58C3-DAC1-2C525E32A8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9106531">
            <a:off x="4536663" y="4479885"/>
            <a:ext cx="914400" cy="914400"/>
          </a:xfrm>
          <a:prstGeom prst="rect">
            <a:avLst/>
          </a:prstGeom>
        </p:spPr>
      </p:pic>
      <p:pic>
        <p:nvPicPr>
          <p:cNvPr id="114" name="그래픽 113" descr="오른쪽 화살표 단색으로 채워진">
            <a:extLst>
              <a:ext uri="{FF2B5EF4-FFF2-40B4-BE49-F238E27FC236}">
                <a16:creationId xmlns:a16="http://schemas.microsoft.com/office/drawing/2014/main" id="{1ED595FB-260C-8305-7DF0-9FBAE48EA9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3478340">
            <a:off x="9239326" y="3960359"/>
            <a:ext cx="914400" cy="914400"/>
          </a:xfrm>
          <a:prstGeom prst="rect">
            <a:avLst/>
          </a:prstGeom>
        </p:spPr>
      </p:pic>
      <p:pic>
        <p:nvPicPr>
          <p:cNvPr id="115" name="그래픽 114" descr="오른쪽 화살표 단색으로 채워진">
            <a:extLst>
              <a:ext uri="{FF2B5EF4-FFF2-40B4-BE49-F238E27FC236}">
                <a16:creationId xmlns:a16="http://schemas.microsoft.com/office/drawing/2014/main" id="{0A8246A9-F8D0-551A-183C-CD64CF1E99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9106531">
            <a:off x="6573621" y="2828217"/>
            <a:ext cx="914400" cy="914400"/>
          </a:xfrm>
          <a:prstGeom prst="rect">
            <a:avLst/>
          </a:prstGeom>
        </p:spPr>
      </p:pic>
      <p:grpSp>
        <p:nvGrpSpPr>
          <p:cNvPr id="125" name="그래픽 119" descr="남자 단색으로 채워진">
            <a:extLst>
              <a:ext uri="{FF2B5EF4-FFF2-40B4-BE49-F238E27FC236}">
                <a16:creationId xmlns:a16="http://schemas.microsoft.com/office/drawing/2014/main" id="{9B9ECA55-0E63-BBED-B33E-0523F66911F5}"/>
              </a:ext>
            </a:extLst>
          </p:cNvPr>
          <p:cNvGrpSpPr/>
          <p:nvPr/>
        </p:nvGrpSpPr>
        <p:grpSpPr>
          <a:xfrm>
            <a:off x="521751" y="3384694"/>
            <a:ext cx="1925884" cy="3459740"/>
            <a:chOff x="581117" y="2447105"/>
            <a:chExt cx="1302510" cy="2664225"/>
          </a:xfrm>
          <a:solidFill>
            <a:srgbClr val="000000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25F2F11-3044-E859-FFAB-063C84CB2271}"/>
                </a:ext>
              </a:extLst>
            </p:cNvPr>
            <p:cNvSpPr/>
            <p:nvPr/>
          </p:nvSpPr>
          <p:spPr>
            <a:xfrm>
              <a:off x="995552" y="2447105"/>
              <a:ext cx="473640" cy="473640"/>
            </a:xfrm>
            <a:custGeom>
              <a:avLst/>
              <a:gdLst>
                <a:gd name="connsiteX0" fmla="*/ 473640 w 473640"/>
                <a:gd name="connsiteY0" fmla="*/ 236820 h 473640"/>
                <a:gd name="connsiteX1" fmla="*/ 236820 w 473640"/>
                <a:gd name="connsiteY1" fmla="*/ 473640 h 473640"/>
                <a:gd name="connsiteX2" fmla="*/ 0 w 473640"/>
                <a:gd name="connsiteY2" fmla="*/ 236820 h 473640"/>
                <a:gd name="connsiteX3" fmla="*/ 236820 w 473640"/>
                <a:gd name="connsiteY3" fmla="*/ 0 h 473640"/>
                <a:gd name="connsiteX4" fmla="*/ 473640 w 473640"/>
                <a:gd name="connsiteY4" fmla="*/ 236820 h 47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640" h="473640">
                  <a:moveTo>
                    <a:pt x="473640" y="236820"/>
                  </a:moveTo>
                  <a:cubicBezTo>
                    <a:pt x="473640" y="367612"/>
                    <a:pt x="367612" y="473640"/>
                    <a:pt x="236820" y="473640"/>
                  </a:cubicBezTo>
                  <a:cubicBezTo>
                    <a:pt x="106028" y="473640"/>
                    <a:pt x="0" y="367612"/>
                    <a:pt x="0" y="236820"/>
                  </a:cubicBezTo>
                  <a:cubicBezTo>
                    <a:pt x="0" y="106028"/>
                    <a:pt x="106028" y="0"/>
                    <a:pt x="236820" y="0"/>
                  </a:cubicBezTo>
                  <a:cubicBezTo>
                    <a:pt x="367612" y="0"/>
                    <a:pt x="473640" y="106028"/>
                    <a:pt x="473640" y="236820"/>
                  </a:cubicBezTo>
                  <a:close/>
                </a:path>
              </a:pathLst>
            </a:custGeom>
            <a:solidFill>
              <a:srgbClr val="000000"/>
            </a:solidFill>
            <a:ln w="29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8931E49-47C2-A12A-3ADF-20243FD665F9}"/>
                </a:ext>
              </a:extLst>
            </p:cNvPr>
            <p:cNvSpPr/>
            <p:nvPr/>
          </p:nvSpPr>
          <p:spPr>
            <a:xfrm>
              <a:off x="581117" y="2979950"/>
              <a:ext cx="1302510" cy="2131380"/>
            </a:xfrm>
            <a:custGeom>
              <a:avLst/>
              <a:gdLst>
                <a:gd name="connsiteX0" fmla="*/ 1296590 w 1302510"/>
                <a:gd name="connsiteY0" fmla="*/ 923598 h 2131380"/>
                <a:gd name="connsiteX1" fmla="*/ 1130816 w 1302510"/>
                <a:gd name="connsiteY1" fmla="*/ 219059 h 2131380"/>
                <a:gd name="connsiteX2" fmla="*/ 1095293 w 1302510"/>
                <a:gd name="connsiteY2" fmla="*/ 153933 h 2131380"/>
                <a:gd name="connsiteX3" fmla="*/ 846632 w 1302510"/>
                <a:gd name="connsiteY3" fmla="*/ 23682 h 2131380"/>
                <a:gd name="connsiteX4" fmla="*/ 651255 w 1302510"/>
                <a:gd name="connsiteY4" fmla="*/ 0 h 2131380"/>
                <a:gd name="connsiteX5" fmla="*/ 455879 w 1302510"/>
                <a:gd name="connsiteY5" fmla="*/ 29603 h 2131380"/>
                <a:gd name="connsiteX6" fmla="*/ 207218 w 1302510"/>
                <a:gd name="connsiteY6" fmla="*/ 159854 h 2131380"/>
                <a:gd name="connsiteX7" fmla="*/ 171695 w 1302510"/>
                <a:gd name="connsiteY7" fmla="*/ 224979 h 2131380"/>
                <a:gd name="connsiteX8" fmla="*/ 5921 w 1302510"/>
                <a:gd name="connsiteY8" fmla="*/ 929519 h 2131380"/>
                <a:gd name="connsiteX9" fmla="*/ 0 w 1302510"/>
                <a:gd name="connsiteY9" fmla="*/ 959121 h 2131380"/>
                <a:gd name="connsiteX10" fmla="*/ 118410 w 1302510"/>
                <a:gd name="connsiteY10" fmla="*/ 1077531 h 2131380"/>
                <a:gd name="connsiteX11" fmla="*/ 230900 w 1302510"/>
                <a:gd name="connsiteY11" fmla="*/ 988724 h 2131380"/>
                <a:gd name="connsiteX12" fmla="*/ 355230 w 1302510"/>
                <a:gd name="connsiteY12" fmla="*/ 473640 h 2131380"/>
                <a:gd name="connsiteX13" fmla="*/ 355230 w 1302510"/>
                <a:gd name="connsiteY13" fmla="*/ 2131381 h 2131380"/>
                <a:gd name="connsiteX14" fmla="*/ 592050 w 1302510"/>
                <a:gd name="connsiteY14" fmla="*/ 2131381 h 2131380"/>
                <a:gd name="connsiteX15" fmla="*/ 592050 w 1302510"/>
                <a:gd name="connsiteY15" fmla="*/ 1065690 h 2131380"/>
                <a:gd name="connsiteX16" fmla="*/ 710460 w 1302510"/>
                <a:gd name="connsiteY16" fmla="*/ 1065690 h 2131380"/>
                <a:gd name="connsiteX17" fmla="*/ 710460 w 1302510"/>
                <a:gd name="connsiteY17" fmla="*/ 2131381 h 2131380"/>
                <a:gd name="connsiteX18" fmla="*/ 947280 w 1302510"/>
                <a:gd name="connsiteY18" fmla="*/ 2131381 h 2131380"/>
                <a:gd name="connsiteX19" fmla="*/ 947280 w 1302510"/>
                <a:gd name="connsiteY19" fmla="*/ 467720 h 2131380"/>
                <a:gd name="connsiteX20" fmla="*/ 1071611 w 1302510"/>
                <a:gd name="connsiteY20" fmla="*/ 982803 h 2131380"/>
                <a:gd name="connsiteX21" fmla="*/ 1184100 w 1302510"/>
                <a:gd name="connsiteY21" fmla="*/ 1071611 h 2131380"/>
                <a:gd name="connsiteX22" fmla="*/ 1302511 w 1302510"/>
                <a:gd name="connsiteY22" fmla="*/ 953201 h 2131380"/>
                <a:gd name="connsiteX23" fmla="*/ 1296590 w 1302510"/>
                <a:gd name="connsiteY23" fmla="*/ 923598 h 21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2510" h="2131380">
                  <a:moveTo>
                    <a:pt x="1296590" y="923598"/>
                  </a:moveTo>
                  <a:lnTo>
                    <a:pt x="1130816" y="219059"/>
                  </a:lnTo>
                  <a:cubicBezTo>
                    <a:pt x="1124895" y="195377"/>
                    <a:pt x="1113054" y="171695"/>
                    <a:pt x="1095293" y="153933"/>
                  </a:cubicBezTo>
                  <a:cubicBezTo>
                    <a:pt x="1024247" y="94728"/>
                    <a:pt x="941360" y="53284"/>
                    <a:pt x="846632" y="23682"/>
                  </a:cubicBezTo>
                  <a:cubicBezTo>
                    <a:pt x="781506" y="11841"/>
                    <a:pt x="716381" y="0"/>
                    <a:pt x="651255" y="0"/>
                  </a:cubicBezTo>
                  <a:cubicBezTo>
                    <a:pt x="586130" y="0"/>
                    <a:pt x="521004" y="11841"/>
                    <a:pt x="455879" y="29603"/>
                  </a:cubicBezTo>
                  <a:cubicBezTo>
                    <a:pt x="361151" y="53284"/>
                    <a:pt x="278264" y="100649"/>
                    <a:pt x="207218" y="159854"/>
                  </a:cubicBezTo>
                  <a:cubicBezTo>
                    <a:pt x="189456" y="177615"/>
                    <a:pt x="177615" y="201297"/>
                    <a:pt x="171695" y="224979"/>
                  </a:cubicBezTo>
                  <a:lnTo>
                    <a:pt x="5921" y="929519"/>
                  </a:lnTo>
                  <a:cubicBezTo>
                    <a:pt x="5921" y="935439"/>
                    <a:pt x="0" y="947280"/>
                    <a:pt x="0" y="959121"/>
                  </a:cubicBezTo>
                  <a:cubicBezTo>
                    <a:pt x="0" y="1024247"/>
                    <a:pt x="53284" y="1077531"/>
                    <a:pt x="118410" y="1077531"/>
                  </a:cubicBezTo>
                  <a:cubicBezTo>
                    <a:pt x="171695" y="1077531"/>
                    <a:pt x="219059" y="1036088"/>
                    <a:pt x="230900" y="988724"/>
                  </a:cubicBezTo>
                  <a:lnTo>
                    <a:pt x="355230" y="473640"/>
                  </a:lnTo>
                  <a:lnTo>
                    <a:pt x="355230" y="2131381"/>
                  </a:lnTo>
                  <a:lnTo>
                    <a:pt x="592050" y="2131381"/>
                  </a:lnTo>
                  <a:lnTo>
                    <a:pt x="592050" y="1065690"/>
                  </a:lnTo>
                  <a:lnTo>
                    <a:pt x="710460" y="1065690"/>
                  </a:lnTo>
                  <a:lnTo>
                    <a:pt x="710460" y="2131381"/>
                  </a:lnTo>
                  <a:lnTo>
                    <a:pt x="947280" y="2131381"/>
                  </a:lnTo>
                  <a:lnTo>
                    <a:pt x="947280" y="467720"/>
                  </a:lnTo>
                  <a:lnTo>
                    <a:pt x="1071611" y="982803"/>
                  </a:lnTo>
                  <a:cubicBezTo>
                    <a:pt x="1083452" y="1030167"/>
                    <a:pt x="1130816" y="1071611"/>
                    <a:pt x="1184100" y="1071611"/>
                  </a:cubicBezTo>
                  <a:cubicBezTo>
                    <a:pt x="1249226" y="1071611"/>
                    <a:pt x="1302511" y="1018326"/>
                    <a:pt x="1302511" y="953201"/>
                  </a:cubicBezTo>
                  <a:cubicBezTo>
                    <a:pt x="1302511" y="941360"/>
                    <a:pt x="1296590" y="929519"/>
                    <a:pt x="1296590" y="923598"/>
                  </a:cubicBezTo>
                  <a:close/>
                </a:path>
              </a:pathLst>
            </a:custGeom>
            <a:solidFill>
              <a:srgbClr val="000000"/>
            </a:solidFill>
            <a:ln w="29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3C54C3D9-BE5E-3F6A-8AE7-36A4B3B89ADC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38989C2-591B-593C-8112-1B60C769342C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382343-F4B7-00EF-CAEA-97E83D0FABE7}"/>
              </a:ext>
            </a:extLst>
          </p:cNvPr>
          <p:cNvSpPr txBox="1"/>
          <p:nvPr/>
        </p:nvSpPr>
        <p:spPr>
          <a:xfrm>
            <a:off x="476163" y="15230"/>
            <a:ext cx="7458074" cy="1515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dirty="0">
                <a:latin typeface="+mj-lt"/>
                <a:ea typeface="맑은 고딕"/>
                <a:cs typeface="Calibri Light"/>
              </a:rPr>
              <a:t>How to Apply</a:t>
            </a:r>
            <a:endParaRPr lang="ko-KR" altLang="en-US" sz="4000" b="1" dirty="0">
              <a:latin typeface="Calibri Light"/>
              <a:ea typeface="맑은 고딕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49811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3C54C3D9-BE5E-3F6A-8AE7-36A4B3B89ADC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38989C2-591B-593C-8112-1B60C769342C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FF8897-5FDD-B90D-D444-CA6CBBFFF379}"/>
              </a:ext>
            </a:extLst>
          </p:cNvPr>
          <p:cNvGrpSpPr/>
          <p:nvPr/>
        </p:nvGrpSpPr>
        <p:grpSpPr>
          <a:xfrm>
            <a:off x="5968474" y="2261417"/>
            <a:ext cx="3066811" cy="3066811"/>
            <a:chOff x="7259792" y="1107531"/>
            <a:chExt cx="3066811" cy="3066811"/>
          </a:xfrm>
        </p:grpSpPr>
        <p:pic>
          <p:nvPicPr>
            <p:cNvPr id="118" name="그래픽 117" descr="프로젝터 화면 윤곽선">
              <a:extLst>
                <a:ext uri="{FF2B5EF4-FFF2-40B4-BE49-F238E27FC236}">
                  <a16:creationId xmlns:a16="http://schemas.microsoft.com/office/drawing/2014/main" id="{F13EB314-43AD-DDD5-E873-4D78BEBA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9792" y="1107531"/>
              <a:ext cx="3066811" cy="3066811"/>
            </a:xfrm>
            <a:prstGeom prst="rect">
              <a:avLst/>
            </a:prstGeom>
          </p:spPr>
        </p:pic>
        <p:pic>
          <p:nvPicPr>
            <p:cNvPr id="13" name="그래픽 12" descr="심장 박동 단색으로 채워진">
              <a:extLst>
                <a:ext uri="{FF2B5EF4-FFF2-40B4-BE49-F238E27FC236}">
                  <a16:creationId xmlns:a16="http://schemas.microsoft.com/office/drawing/2014/main" id="{8CB4F606-6A0F-FA80-F8B1-669E21957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1346" y="1970748"/>
              <a:ext cx="797543" cy="797543"/>
            </a:xfrm>
            <a:prstGeom prst="rect">
              <a:avLst/>
            </a:prstGeom>
          </p:spPr>
        </p:pic>
        <p:pic>
          <p:nvPicPr>
            <p:cNvPr id="25" name="그래픽 24" descr="심장 박동 단색으로 채워진">
              <a:extLst>
                <a:ext uri="{FF2B5EF4-FFF2-40B4-BE49-F238E27FC236}">
                  <a16:creationId xmlns:a16="http://schemas.microsoft.com/office/drawing/2014/main" id="{7A903D24-0949-4163-91FD-F74008F5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0357" y="1970748"/>
              <a:ext cx="797543" cy="797543"/>
            </a:xfrm>
            <a:prstGeom prst="rect">
              <a:avLst/>
            </a:prstGeom>
          </p:spPr>
        </p:pic>
        <p:pic>
          <p:nvPicPr>
            <p:cNvPr id="27" name="그래픽 26" descr="심장 박동 단색으로 채워진">
              <a:extLst>
                <a:ext uri="{FF2B5EF4-FFF2-40B4-BE49-F238E27FC236}">
                  <a16:creationId xmlns:a16="http://schemas.microsoft.com/office/drawing/2014/main" id="{7C3CCEB5-7FE1-CC5D-27F5-DF1B1B143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37109" y="1970748"/>
              <a:ext cx="797543" cy="797543"/>
            </a:xfrm>
            <a:prstGeom prst="rect">
              <a:avLst/>
            </a:prstGeom>
          </p:spPr>
        </p:pic>
      </p:grpSp>
      <p:pic>
        <p:nvPicPr>
          <p:cNvPr id="104" name="그래픽 103" descr="손목시계 단색으로 채워진">
            <a:extLst>
              <a:ext uri="{FF2B5EF4-FFF2-40B4-BE49-F238E27FC236}">
                <a16:creationId xmlns:a16="http://schemas.microsoft.com/office/drawing/2014/main" id="{C01B4544-F2F9-FBF4-28E3-BE572BBCC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69149" y="3230020"/>
            <a:ext cx="1314604" cy="1314604"/>
          </a:xfrm>
          <a:prstGeom prst="rect">
            <a:avLst/>
          </a:prstGeom>
        </p:spPr>
      </p:pic>
      <p:pic>
        <p:nvPicPr>
          <p:cNvPr id="113" name="그래픽 112" descr="오른쪽 화살표 단색으로 채워진">
            <a:extLst>
              <a:ext uri="{FF2B5EF4-FFF2-40B4-BE49-F238E27FC236}">
                <a16:creationId xmlns:a16="http://schemas.microsoft.com/office/drawing/2014/main" id="{C1B57EA1-42D4-58C3-DAC1-2C525E32A8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37106" y="3290754"/>
            <a:ext cx="914400" cy="914400"/>
          </a:xfrm>
          <a:prstGeom prst="rect">
            <a:avLst/>
          </a:prstGeom>
        </p:spPr>
      </p:pic>
      <p:pic>
        <p:nvPicPr>
          <p:cNvPr id="114" name="그래픽 113" descr="오른쪽 화살표 단색으로 채워진">
            <a:extLst>
              <a:ext uri="{FF2B5EF4-FFF2-40B4-BE49-F238E27FC236}">
                <a16:creationId xmlns:a16="http://schemas.microsoft.com/office/drawing/2014/main" id="{1ED595FB-260C-8305-7DF0-9FBAE48EA9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05258" y="3290754"/>
            <a:ext cx="914400" cy="914400"/>
          </a:xfrm>
          <a:prstGeom prst="rect">
            <a:avLst/>
          </a:prstGeom>
        </p:spPr>
      </p:pic>
      <p:pic>
        <p:nvPicPr>
          <p:cNvPr id="115" name="그래픽 114" descr="오른쪽 화살표 단색으로 채워진">
            <a:extLst>
              <a:ext uri="{FF2B5EF4-FFF2-40B4-BE49-F238E27FC236}">
                <a16:creationId xmlns:a16="http://schemas.microsoft.com/office/drawing/2014/main" id="{0A8246A9-F8D0-551A-183C-CD64CF1E99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3297" y="3290754"/>
            <a:ext cx="914400" cy="914400"/>
          </a:xfrm>
          <a:prstGeom prst="rect">
            <a:avLst/>
          </a:prstGeom>
        </p:spPr>
      </p:pic>
      <p:grpSp>
        <p:nvGrpSpPr>
          <p:cNvPr id="125" name="그래픽 119" descr="남자 단색으로 채워진">
            <a:extLst>
              <a:ext uri="{FF2B5EF4-FFF2-40B4-BE49-F238E27FC236}">
                <a16:creationId xmlns:a16="http://schemas.microsoft.com/office/drawing/2014/main" id="{9B9ECA55-0E63-BBED-B33E-0523F66911F5}"/>
              </a:ext>
            </a:extLst>
          </p:cNvPr>
          <p:cNvGrpSpPr/>
          <p:nvPr/>
        </p:nvGrpSpPr>
        <p:grpSpPr>
          <a:xfrm>
            <a:off x="882342" y="2745157"/>
            <a:ext cx="1531277" cy="2643311"/>
            <a:chOff x="581117" y="2447105"/>
            <a:chExt cx="1302510" cy="2664225"/>
          </a:xfrm>
          <a:solidFill>
            <a:srgbClr val="000000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25F2F11-3044-E859-FFAB-063C84CB2271}"/>
                </a:ext>
              </a:extLst>
            </p:cNvPr>
            <p:cNvSpPr/>
            <p:nvPr/>
          </p:nvSpPr>
          <p:spPr>
            <a:xfrm>
              <a:off x="995552" y="2447105"/>
              <a:ext cx="473640" cy="473640"/>
            </a:xfrm>
            <a:custGeom>
              <a:avLst/>
              <a:gdLst>
                <a:gd name="connsiteX0" fmla="*/ 473640 w 473640"/>
                <a:gd name="connsiteY0" fmla="*/ 236820 h 473640"/>
                <a:gd name="connsiteX1" fmla="*/ 236820 w 473640"/>
                <a:gd name="connsiteY1" fmla="*/ 473640 h 473640"/>
                <a:gd name="connsiteX2" fmla="*/ 0 w 473640"/>
                <a:gd name="connsiteY2" fmla="*/ 236820 h 473640"/>
                <a:gd name="connsiteX3" fmla="*/ 236820 w 473640"/>
                <a:gd name="connsiteY3" fmla="*/ 0 h 473640"/>
                <a:gd name="connsiteX4" fmla="*/ 473640 w 473640"/>
                <a:gd name="connsiteY4" fmla="*/ 236820 h 47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640" h="473640">
                  <a:moveTo>
                    <a:pt x="473640" y="236820"/>
                  </a:moveTo>
                  <a:cubicBezTo>
                    <a:pt x="473640" y="367612"/>
                    <a:pt x="367612" y="473640"/>
                    <a:pt x="236820" y="473640"/>
                  </a:cubicBezTo>
                  <a:cubicBezTo>
                    <a:pt x="106028" y="473640"/>
                    <a:pt x="0" y="367612"/>
                    <a:pt x="0" y="236820"/>
                  </a:cubicBezTo>
                  <a:cubicBezTo>
                    <a:pt x="0" y="106028"/>
                    <a:pt x="106028" y="0"/>
                    <a:pt x="236820" y="0"/>
                  </a:cubicBezTo>
                  <a:cubicBezTo>
                    <a:pt x="367612" y="0"/>
                    <a:pt x="473640" y="106028"/>
                    <a:pt x="473640" y="236820"/>
                  </a:cubicBezTo>
                  <a:close/>
                </a:path>
              </a:pathLst>
            </a:custGeom>
            <a:solidFill>
              <a:srgbClr val="000000"/>
            </a:solidFill>
            <a:ln w="29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8931E49-47C2-A12A-3ADF-20243FD665F9}"/>
                </a:ext>
              </a:extLst>
            </p:cNvPr>
            <p:cNvSpPr/>
            <p:nvPr/>
          </p:nvSpPr>
          <p:spPr>
            <a:xfrm>
              <a:off x="581117" y="2979950"/>
              <a:ext cx="1302510" cy="2131380"/>
            </a:xfrm>
            <a:custGeom>
              <a:avLst/>
              <a:gdLst>
                <a:gd name="connsiteX0" fmla="*/ 1296590 w 1302510"/>
                <a:gd name="connsiteY0" fmla="*/ 923598 h 2131380"/>
                <a:gd name="connsiteX1" fmla="*/ 1130816 w 1302510"/>
                <a:gd name="connsiteY1" fmla="*/ 219059 h 2131380"/>
                <a:gd name="connsiteX2" fmla="*/ 1095293 w 1302510"/>
                <a:gd name="connsiteY2" fmla="*/ 153933 h 2131380"/>
                <a:gd name="connsiteX3" fmla="*/ 846632 w 1302510"/>
                <a:gd name="connsiteY3" fmla="*/ 23682 h 2131380"/>
                <a:gd name="connsiteX4" fmla="*/ 651255 w 1302510"/>
                <a:gd name="connsiteY4" fmla="*/ 0 h 2131380"/>
                <a:gd name="connsiteX5" fmla="*/ 455879 w 1302510"/>
                <a:gd name="connsiteY5" fmla="*/ 29603 h 2131380"/>
                <a:gd name="connsiteX6" fmla="*/ 207218 w 1302510"/>
                <a:gd name="connsiteY6" fmla="*/ 159854 h 2131380"/>
                <a:gd name="connsiteX7" fmla="*/ 171695 w 1302510"/>
                <a:gd name="connsiteY7" fmla="*/ 224979 h 2131380"/>
                <a:gd name="connsiteX8" fmla="*/ 5921 w 1302510"/>
                <a:gd name="connsiteY8" fmla="*/ 929519 h 2131380"/>
                <a:gd name="connsiteX9" fmla="*/ 0 w 1302510"/>
                <a:gd name="connsiteY9" fmla="*/ 959121 h 2131380"/>
                <a:gd name="connsiteX10" fmla="*/ 118410 w 1302510"/>
                <a:gd name="connsiteY10" fmla="*/ 1077531 h 2131380"/>
                <a:gd name="connsiteX11" fmla="*/ 230900 w 1302510"/>
                <a:gd name="connsiteY11" fmla="*/ 988724 h 2131380"/>
                <a:gd name="connsiteX12" fmla="*/ 355230 w 1302510"/>
                <a:gd name="connsiteY12" fmla="*/ 473640 h 2131380"/>
                <a:gd name="connsiteX13" fmla="*/ 355230 w 1302510"/>
                <a:gd name="connsiteY13" fmla="*/ 2131381 h 2131380"/>
                <a:gd name="connsiteX14" fmla="*/ 592050 w 1302510"/>
                <a:gd name="connsiteY14" fmla="*/ 2131381 h 2131380"/>
                <a:gd name="connsiteX15" fmla="*/ 592050 w 1302510"/>
                <a:gd name="connsiteY15" fmla="*/ 1065690 h 2131380"/>
                <a:gd name="connsiteX16" fmla="*/ 710460 w 1302510"/>
                <a:gd name="connsiteY16" fmla="*/ 1065690 h 2131380"/>
                <a:gd name="connsiteX17" fmla="*/ 710460 w 1302510"/>
                <a:gd name="connsiteY17" fmla="*/ 2131381 h 2131380"/>
                <a:gd name="connsiteX18" fmla="*/ 947280 w 1302510"/>
                <a:gd name="connsiteY18" fmla="*/ 2131381 h 2131380"/>
                <a:gd name="connsiteX19" fmla="*/ 947280 w 1302510"/>
                <a:gd name="connsiteY19" fmla="*/ 467720 h 2131380"/>
                <a:gd name="connsiteX20" fmla="*/ 1071611 w 1302510"/>
                <a:gd name="connsiteY20" fmla="*/ 982803 h 2131380"/>
                <a:gd name="connsiteX21" fmla="*/ 1184100 w 1302510"/>
                <a:gd name="connsiteY21" fmla="*/ 1071611 h 2131380"/>
                <a:gd name="connsiteX22" fmla="*/ 1302511 w 1302510"/>
                <a:gd name="connsiteY22" fmla="*/ 953201 h 2131380"/>
                <a:gd name="connsiteX23" fmla="*/ 1296590 w 1302510"/>
                <a:gd name="connsiteY23" fmla="*/ 923598 h 21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2510" h="2131380">
                  <a:moveTo>
                    <a:pt x="1296590" y="923598"/>
                  </a:moveTo>
                  <a:lnTo>
                    <a:pt x="1130816" y="219059"/>
                  </a:lnTo>
                  <a:cubicBezTo>
                    <a:pt x="1124895" y="195377"/>
                    <a:pt x="1113054" y="171695"/>
                    <a:pt x="1095293" y="153933"/>
                  </a:cubicBezTo>
                  <a:cubicBezTo>
                    <a:pt x="1024247" y="94728"/>
                    <a:pt x="941360" y="53284"/>
                    <a:pt x="846632" y="23682"/>
                  </a:cubicBezTo>
                  <a:cubicBezTo>
                    <a:pt x="781506" y="11841"/>
                    <a:pt x="716381" y="0"/>
                    <a:pt x="651255" y="0"/>
                  </a:cubicBezTo>
                  <a:cubicBezTo>
                    <a:pt x="586130" y="0"/>
                    <a:pt x="521004" y="11841"/>
                    <a:pt x="455879" y="29603"/>
                  </a:cubicBezTo>
                  <a:cubicBezTo>
                    <a:pt x="361151" y="53284"/>
                    <a:pt x="278264" y="100649"/>
                    <a:pt x="207218" y="159854"/>
                  </a:cubicBezTo>
                  <a:cubicBezTo>
                    <a:pt x="189456" y="177615"/>
                    <a:pt x="177615" y="201297"/>
                    <a:pt x="171695" y="224979"/>
                  </a:cubicBezTo>
                  <a:lnTo>
                    <a:pt x="5921" y="929519"/>
                  </a:lnTo>
                  <a:cubicBezTo>
                    <a:pt x="5921" y="935439"/>
                    <a:pt x="0" y="947280"/>
                    <a:pt x="0" y="959121"/>
                  </a:cubicBezTo>
                  <a:cubicBezTo>
                    <a:pt x="0" y="1024247"/>
                    <a:pt x="53284" y="1077531"/>
                    <a:pt x="118410" y="1077531"/>
                  </a:cubicBezTo>
                  <a:cubicBezTo>
                    <a:pt x="171695" y="1077531"/>
                    <a:pt x="219059" y="1036088"/>
                    <a:pt x="230900" y="988724"/>
                  </a:cubicBezTo>
                  <a:lnTo>
                    <a:pt x="355230" y="473640"/>
                  </a:lnTo>
                  <a:lnTo>
                    <a:pt x="355230" y="2131381"/>
                  </a:lnTo>
                  <a:lnTo>
                    <a:pt x="592050" y="2131381"/>
                  </a:lnTo>
                  <a:lnTo>
                    <a:pt x="592050" y="1065690"/>
                  </a:lnTo>
                  <a:lnTo>
                    <a:pt x="710460" y="1065690"/>
                  </a:lnTo>
                  <a:lnTo>
                    <a:pt x="710460" y="2131381"/>
                  </a:lnTo>
                  <a:lnTo>
                    <a:pt x="947280" y="2131381"/>
                  </a:lnTo>
                  <a:lnTo>
                    <a:pt x="947280" y="467720"/>
                  </a:lnTo>
                  <a:lnTo>
                    <a:pt x="1071611" y="982803"/>
                  </a:lnTo>
                  <a:cubicBezTo>
                    <a:pt x="1083452" y="1030167"/>
                    <a:pt x="1130816" y="1071611"/>
                    <a:pt x="1184100" y="1071611"/>
                  </a:cubicBezTo>
                  <a:cubicBezTo>
                    <a:pt x="1249226" y="1071611"/>
                    <a:pt x="1302511" y="1018326"/>
                    <a:pt x="1302511" y="953201"/>
                  </a:cubicBezTo>
                  <a:cubicBezTo>
                    <a:pt x="1302511" y="941360"/>
                    <a:pt x="1296590" y="929519"/>
                    <a:pt x="1296590" y="923598"/>
                  </a:cubicBezTo>
                  <a:close/>
                </a:path>
              </a:pathLst>
            </a:custGeom>
            <a:solidFill>
              <a:srgbClr val="000000"/>
            </a:solidFill>
            <a:ln w="29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" name="그래픽 7" descr="경고 단색으로 채워진">
            <a:extLst>
              <a:ext uri="{FF2B5EF4-FFF2-40B4-BE49-F238E27FC236}">
                <a16:creationId xmlns:a16="http://schemas.microsoft.com/office/drawing/2014/main" id="{36A1DD6B-9380-FD35-562E-A4F10B12F5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89264" y="3298371"/>
            <a:ext cx="914400" cy="9144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3F8A3-0BC9-38C5-9D90-697977836072}"/>
              </a:ext>
            </a:extLst>
          </p:cNvPr>
          <p:cNvGrpSpPr/>
          <p:nvPr/>
        </p:nvGrpSpPr>
        <p:grpSpPr>
          <a:xfrm>
            <a:off x="9963961" y="3124634"/>
            <a:ext cx="2021982" cy="1509237"/>
            <a:chOff x="10006189" y="3371447"/>
            <a:chExt cx="1742876" cy="1300908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9115A9B-3A7F-8BFF-ED60-91DFD22BD84E}"/>
                </a:ext>
              </a:extLst>
            </p:cNvPr>
            <p:cNvSpPr/>
            <p:nvPr/>
          </p:nvSpPr>
          <p:spPr>
            <a:xfrm>
              <a:off x="10340591" y="3398472"/>
              <a:ext cx="1080882" cy="1273883"/>
            </a:xfrm>
            <a:custGeom>
              <a:avLst/>
              <a:gdLst>
                <a:gd name="connsiteX0" fmla="*/ 115825 w 1080882"/>
                <a:gd name="connsiteY0" fmla="*/ 694846 h 1273883"/>
                <a:gd name="connsiteX1" fmla="*/ 540453 w 1080882"/>
                <a:gd name="connsiteY1" fmla="*/ 270218 h 1273883"/>
                <a:gd name="connsiteX2" fmla="*/ 965081 w 1080882"/>
                <a:gd name="connsiteY2" fmla="*/ 694846 h 1273883"/>
                <a:gd name="connsiteX3" fmla="*/ 540453 w 1080882"/>
                <a:gd name="connsiteY3" fmla="*/ 1119474 h 1273883"/>
                <a:gd name="connsiteX4" fmla="*/ 115825 w 1080882"/>
                <a:gd name="connsiteY4" fmla="*/ 694846 h 1273883"/>
                <a:gd name="connsiteX5" fmla="*/ 579055 w 1080882"/>
                <a:gd name="connsiteY5" fmla="*/ 156340 h 1273883"/>
                <a:gd name="connsiteX6" fmla="*/ 579055 w 1080882"/>
                <a:gd name="connsiteY6" fmla="*/ 77205 h 1273883"/>
                <a:gd name="connsiteX7" fmla="*/ 656260 w 1080882"/>
                <a:gd name="connsiteY7" fmla="*/ 77205 h 1273883"/>
                <a:gd name="connsiteX8" fmla="*/ 694863 w 1080882"/>
                <a:gd name="connsiteY8" fmla="*/ 38603 h 1273883"/>
                <a:gd name="connsiteX9" fmla="*/ 656260 w 1080882"/>
                <a:gd name="connsiteY9" fmla="*/ 0 h 1273883"/>
                <a:gd name="connsiteX10" fmla="*/ 424645 w 1080882"/>
                <a:gd name="connsiteY10" fmla="*/ 0 h 1273883"/>
                <a:gd name="connsiteX11" fmla="*/ 386043 w 1080882"/>
                <a:gd name="connsiteY11" fmla="*/ 38603 h 1273883"/>
                <a:gd name="connsiteX12" fmla="*/ 424645 w 1080882"/>
                <a:gd name="connsiteY12" fmla="*/ 77205 h 1273883"/>
                <a:gd name="connsiteX13" fmla="*/ 501850 w 1080882"/>
                <a:gd name="connsiteY13" fmla="*/ 77205 h 1273883"/>
                <a:gd name="connsiteX14" fmla="*/ 501850 w 1080882"/>
                <a:gd name="connsiteY14" fmla="*/ 156340 h 1273883"/>
                <a:gd name="connsiteX15" fmla="*/ 1380 w 1080882"/>
                <a:gd name="connsiteY15" fmla="*/ 733333 h 1273883"/>
                <a:gd name="connsiteX16" fmla="*/ 154427 w 1080882"/>
                <a:gd name="connsiteY16" fmla="*/ 1073151 h 1273883"/>
                <a:gd name="connsiteX17" fmla="*/ 81082 w 1080882"/>
                <a:gd name="connsiteY17" fmla="*/ 1217910 h 1273883"/>
                <a:gd name="connsiteX18" fmla="*/ 98021 w 1080882"/>
                <a:gd name="connsiteY18" fmla="*/ 1269808 h 1273883"/>
                <a:gd name="connsiteX19" fmla="*/ 98454 w 1080882"/>
                <a:gd name="connsiteY19" fmla="*/ 1270024 h 1273883"/>
                <a:gd name="connsiteX20" fmla="*/ 115825 w 1080882"/>
                <a:gd name="connsiteY20" fmla="*/ 1273884 h 1273883"/>
                <a:gd name="connsiteX21" fmla="*/ 150567 w 1080882"/>
                <a:gd name="connsiteY21" fmla="*/ 1252653 h 1273883"/>
                <a:gd name="connsiteX22" fmla="*/ 214261 w 1080882"/>
                <a:gd name="connsiteY22" fmla="*/ 1125264 h 1273883"/>
                <a:gd name="connsiteX23" fmla="*/ 866644 w 1080882"/>
                <a:gd name="connsiteY23" fmla="*/ 1125264 h 1273883"/>
                <a:gd name="connsiteX24" fmla="*/ 930338 w 1080882"/>
                <a:gd name="connsiteY24" fmla="*/ 1252653 h 1273883"/>
                <a:gd name="connsiteX25" fmla="*/ 965081 w 1080882"/>
                <a:gd name="connsiteY25" fmla="*/ 1273884 h 1273883"/>
                <a:gd name="connsiteX26" fmla="*/ 982452 w 1080882"/>
                <a:gd name="connsiteY26" fmla="*/ 1270024 h 1273883"/>
                <a:gd name="connsiteX27" fmla="*/ 1000039 w 1080882"/>
                <a:gd name="connsiteY27" fmla="*/ 1218343 h 1273883"/>
                <a:gd name="connsiteX28" fmla="*/ 999823 w 1080882"/>
                <a:gd name="connsiteY28" fmla="*/ 1217910 h 1273883"/>
                <a:gd name="connsiteX29" fmla="*/ 926478 w 1080882"/>
                <a:gd name="connsiteY29" fmla="*/ 1073151 h 1273883"/>
                <a:gd name="connsiteX30" fmla="*/ 918874 w 1080882"/>
                <a:gd name="connsiteY30" fmla="*/ 309388 h 1273883"/>
                <a:gd name="connsiteX31" fmla="*/ 579055 w 1080882"/>
                <a:gd name="connsiteY31" fmla="*/ 156340 h 127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882" h="1273883">
                  <a:moveTo>
                    <a:pt x="115825" y="694846"/>
                  </a:moveTo>
                  <a:cubicBezTo>
                    <a:pt x="115825" y="460330"/>
                    <a:pt x="305937" y="270218"/>
                    <a:pt x="540453" y="270218"/>
                  </a:cubicBezTo>
                  <a:cubicBezTo>
                    <a:pt x="774969" y="270218"/>
                    <a:pt x="965081" y="460330"/>
                    <a:pt x="965081" y="694846"/>
                  </a:cubicBezTo>
                  <a:cubicBezTo>
                    <a:pt x="965081" y="929362"/>
                    <a:pt x="774969" y="1119474"/>
                    <a:pt x="540453" y="1119474"/>
                  </a:cubicBezTo>
                  <a:cubicBezTo>
                    <a:pt x="306224" y="1118785"/>
                    <a:pt x="116514" y="929074"/>
                    <a:pt x="115825" y="694846"/>
                  </a:cubicBezTo>
                  <a:close/>
                  <a:moveTo>
                    <a:pt x="579055" y="156340"/>
                  </a:moveTo>
                  <a:lnTo>
                    <a:pt x="579055" y="77205"/>
                  </a:lnTo>
                  <a:lnTo>
                    <a:pt x="656260" y="77205"/>
                  </a:lnTo>
                  <a:cubicBezTo>
                    <a:pt x="677581" y="77205"/>
                    <a:pt x="694863" y="59923"/>
                    <a:pt x="694863" y="38603"/>
                  </a:cubicBezTo>
                  <a:cubicBezTo>
                    <a:pt x="694863" y="17282"/>
                    <a:pt x="677581" y="0"/>
                    <a:pt x="656260" y="0"/>
                  </a:cubicBezTo>
                  <a:lnTo>
                    <a:pt x="424645" y="0"/>
                  </a:lnTo>
                  <a:cubicBezTo>
                    <a:pt x="403325" y="0"/>
                    <a:pt x="386043" y="17282"/>
                    <a:pt x="386043" y="38603"/>
                  </a:cubicBezTo>
                  <a:cubicBezTo>
                    <a:pt x="386043" y="59923"/>
                    <a:pt x="403325" y="77205"/>
                    <a:pt x="424645" y="77205"/>
                  </a:cubicBezTo>
                  <a:lnTo>
                    <a:pt x="501850" y="77205"/>
                  </a:lnTo>
                  <a:lnTo>
                    <a:pt x="501850" y="156340"/>
                  </a:lnTo>
                  <a:cubicBezTo>
                    <a:pt x="204317" y="177471"/>
                    <a:pt x="-19751" y="435800"/>
                    <a:pt x="1380" y="733333"/>
                  </a:cubicBezTo>
                  <a:cubicBezTo>
                    <a:pt x="10459" y="861176"/>
                    <a:pt x="64707" y="981626"/>
                    <a:pt x="154427" y="1073151"/>
                  </a:cubicBezTo>
                  <a:lnTo>
                    <a:pt x="81082" y="1217910"/>
                  </a:lnTo>
                  <a:cubicBezTo>
                    <a:pt x="71430" y="1236918"/>
                    <a:pt x="79013" y="1260155"/>
                    <a:pt x="98021" y="1269808"/>
                  </a:cubicBezTo>
                  <a:cubicBezTo>
                    <a:pt x="98166" y="1269881"/>
                    <a:pt x="98309" y="1269952"/>
                    <a:pt x="98454" y="1270024"/>
                  </a:cubicBezTo>
                  <a:cubicBezTo>
                    <a:pt x="104003" y="1272222"/>
                    <a:pt x="109866" y="1273525"/>
                    <a:pt x="115825" y="1273884"/>
                  </a:cubicBezTo>
                  <a:cubicBezTo>
                    <a:pt x="130370" y="1273531"/>
                    <a:pt x="143619" y="1265434"/>
                    <a:pt x="150567" y="1252653"/>
                  </a:cubicBezTo>
                  <a:lnTo>
                    <a:pt x="214261" y="1125264"/>
                  </a:lnTo>
                  <a:cubicBezTo>
                    <a:pt x="406977" y="1271977"/>
                    <a:pt x="673929" y="1271977"/>
                    <a:pt x="866644" y="1125264"/>
                  </a:cubicBezTo>
                  <a:lnTo>
                    <a:pt x="930338" y="1252653"/>
                  </a:lnTo>
                  <a:cubicBezTo>
                    <a:pt x="937287" y="1265434"/>
                    <a:pt x="950535" y="1273531"/>
                    <a:pt x="965081" y="1273884"/>
                  </a:cubicBezTo>
                  <a:cubicBezTo>
                    <a:pt x="971039" y="1273525"/>
                    <a:pt x="976903" y="1272222"/>
                    <a:pt x="982452" y="1270024"/>
                  </a:cubicBezTo>
                  <a:cubicBezTo>
                    <a:pt x="1001579" y="1260609"/>
                    <a:pt x="1009454" y="1237470"/>
                    <a:pt x="1000039" y="1218343"/>
                  </a:cubicBezTo>
                  <a:cubicBezTo>
                    <a:pt x="999968" y="1218198"/>
                    <a:pt x="999896" y="1218053"/>
                    <a:pt x="999823" y="1217910"/>
                  </a:cubicBezTo>
                  <a:lnTo>
                    <a:pt x="926478" y="1073151"/>
                  </a:lnTo>
                  <a:cubicBezTo>
                    <a:pt x="1135285" y="860144"/>
                    <a:pt x="1131880" y="518197"/>
                    <a:pt x="918874" y="309388"/>
                  </a:cubicBezTo>
                  <a:cubicBezTo>
                    <a:pt x="827349" y="219668"/>
                    <a:pt x="706899" y="165420"/>
                    <a:pt x="579055" y="156340"/>
                  </a:cubicBezTo>
                  <a:close/>
                </a:path>
              </a:pathLst>
            </a:custGeom>
            <a:solidFill>
              <a:schemeClr val="tx1"/>
            </a:solidFill>
            <a:ln w="19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67C84D9F-3FB2-8F91-E419-6534E4D5ACAB}"/>
                </a:ext>
              </a:extLst>
            </p:cNvPr>
            <p:cNvSpPr/>
            <p:nvPr/>
          </p:nvSpPr>
          <p:spPr>
            <a:xfrm>
              <a:off x="10572223" y="3784497"/>
              <a:ext cx="347422" cy="347422"/>
            </a:xfrm>
            <a:custGeom>
              <a:avLst/>
              <a:gdLst>
                <a:gd name="connsiteX0" fmla="*/ 270218 w 347422"/>
                <a:gd name="connsiteY0" fmla="*/ 270218 h 347422"/>
                <a:gd name="connsiteX1" fmla="*/ 0 w 347422"/>
                <a:gd name="connsiteY1" fmla="*/ 270218 h 347422"/>
                <a:gd name="connsiteX2" fmla="*/ 0 w 347422"/>
                <a:gd name="connsiteY2" fmla="*/ 347423 h 347422"/>
                <a:gd name="connsiteX3" fmla="*/ 308820 w 347422"/>
                <a:gd name="connsiteY3" fmla="*/ 347423 h 347422"/>
                <a:gd name="connsiteX4" fmla="*/ 347423 w 347422"/>
                <a:gd name="connsiteY4" fmla="*/ 308820 h 347422"/>
                <a:gd name="connsiteX5" fmla="*/ 347423 w 347422"/>
                <a:gd name="connsiteY5" fmla="*/ 0 h 347422"/>
                <a:gd name="connsiteX6" fmla="*/ 270218 w 347422"/>
                <a:gd name="connsiteY6" fmla="*/ 0 h 347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422" h="347422">
                  <a:moveTo>
                    <a:pt x="270218" y="270218"/>
                  </a:moveTo>
                  <a:lnTo>
                    <a:pt x="0" y="270218"/>
                  </a:lnTo>
                  <a:lnTo>
                    <a:pt x="0" y="347423"/>
                  </a:lnTo>
                  <a:lnTo>
                    <a:pt x="308820" y="347423"/>
                  </a:lnTo>
                  <a:cubicBezTo>
                    <a:pt x="330113" y="347359"/>
                    <a:pt x="347359" y="330113"/>
                    <a:pt x="347423" y="308820"/>
                  </a:cubicBezTo>
                  <a:lnTo>
                    <a:pt x="347423" y="0"/>
                  </a:lnTo>
                  <a:lnTo>
                    <a:pt x="270218" y="0"/>
                  </a:lnTo>
                  <a:close/>
                </a:path>
              </a:pathLst>
            </a:custGeom>
            <a:solidFill>
              <a:schemeClr val="tx1"/>
            </a:solidFill>
            <a:ln w="19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E5297B2-B30D-BB1A-F0B5-1E64C068D79D}"/>
                </a:ext>
              </a:extLst>
            </p:cNvPr>
            <p:cNvSpPr/>
            <p:nvPr/>
          </p:nvSpPr>
          <p:spPr>
            <a:xfrm>
              <a:off x="11131960" y="3373377"/>
              <a:ext cx="392298" cy="391818"/>
            </a:xfrm>
            <a:custGeom>
              <a:avLst/>
              <a:gdLst>
                <a:gd name="connsiteX0" fmla="*/ 370584 w 392298"/>
                <a:gd name="connsiteY0" fmla="*/ 183365 h 391818"/>
                <a:gd name="connsiteX1" fmla="*/ 210384 w 392298"/>
                <a:gd name="connsiteY1" fmla="*/ 23164 h 391818"/>
                <a:gd name="connsiteX2" fmla="*/ 101644 w 392298"/>
                <a:gd name="connsiteY2" fmla="*/ 21887 h 391818"/>
                <a:gd name="connsiteX3" fmla="*/ 100367 w 392298"/>
                <a:gd name="connsiteY3" fmla="*/ 23164 h 391818"/>
                <a:gd name="connsiteX4" fmla="*/ 0 w 392298"/>
                <a:gd name="connsiteY4" fmla="*/ 121601 h 391818"/>
                <a:gd name="connsiteX5" fmla="*/ 270218 w 392298"/>
                <a:gd name="connsiteY5" fmla="*/ 391819 h 391818"/>
                <a:gd name="connsiteX6" fmla="*/ 370584 w 392298"/>
                <a:gd name="connsiteY6" fmla="*/ 291452 h 391818"/>
                <a:gd name="connsiteX7" fmla="*/ 370584 w 392298"/>
                <a:gd name="connsiteY7" fmla="*/ 183365 h 39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298" h="391818">
                  <a:moveTo>
                    <a:pt x="370584" y="183365"/>
                  </a:moveTo>
                  <a:lnTo>
                    <a:pt x="210384" y="23164"/>
                  </a:lnTo>
                  <a:cubicBezTo>
                    <a:pt x="180708" y="-7216"/>
                    <a:pt x="132025" y="-7787"/>
                    <a:pt x="101644" y="21887"/>
                  </a:cubicBezTo>
                  <a:cubicBezTo>
                    <a:pt x="101214" y="22307"/>
                    <a:pt x="100787" y="22734"/>
                    <a:pt x="100367" y="23164"/>
                  </a:cubicBezTo>
                  <a:lnTo>
                    <a:pt x="0" y="121601"/>
                  </a:lnTo>
                  <a:lnTo>
                    <a:pt x="270218" y="391819"/>
                  </a:lnTo>
                  <a:lnTo>
                    <a:pt x="370584" y="291452"/>
                  </a:lnTo>
                  <a:cubicBezTo>
                    <a:pt x="399536" y="261240"/>
                    <a:pt x="399536" y="213577"/>
                    <a:pt x="370584" y="183365"/>
                  </a:cubicBezTo>
                  <a:close/>
                </a:path>
              </a:pathLst>
            </a:custGeom>
            <a:solidFill>
              <a:schemeClr val="tx1"/>
            </a:solidFill>
            <a:ln w="19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BFDB038-E455-0678-053C-7B6256790B08}"/>
                </a:ext>
              </a:extLst>
            </p:cNvPr>
            <p:cNvSpPr/>
            <p:nvPr/>
          </p:nvSpPr>
          <p:spPr>
            <a:xfrm>
              <a:off x="10236378" y="3371447"/>
              <a:ext cx="393748" cy="393748"/>
            </a:xfrm>
            <a:custGeom>
              <a:avLst/>
              <a:gdLst>
                <a:gd name="connsiteX0" fmla="*/ 393749 w 393748"/>
                <a:gd name="connsiteY0" fmla="*/ 123531 h 393748"/>
                <a:gd name="connsiteX1" fmla="*/ 293382 w 393748"/>
                <a:gd name="connsiteY1" fmla="*/ 23164 h 393748"/>
                <a:gd name="connsiteX2" fmla="*/ 184643 w 393748"/>
                <a:gd name="connsiteY2" fmla="*/ 21887 h 393748"/>
                <a:gd name="connsiteX3" fmla="*/ 183365 w 393748"/>
                <a:gd name="connsiteY3" fmla="*/ 23164 h 393748"/>
                <a:gd name="connsiteX4" fmla="*/ 23164 w 393748"/>
                <a:gd name="connsiteY4" fmla="*/ 183365 h 393748"/>
                <a:gd name="connsiteX5" fmla="*/ 21887 w 393748"/>
                <a:gd name="connsiteY5" fmla="*/ 292105 h 393748"/>
                <a:gd name="connsiteX6" fmla="*/ 23164 w 393748"/>
                <a:gd name="connsiteY6" fmla="*/ 293382 h 393748"/>
                <a:gd name="connsiteX7" fmla="*/ 123531 w 393748"/>
                <a:gd name="connsiteY7" fmla="*/ 393749 h 3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748" h="393748">
                  <a:moveTo>
                    <a:pt x="393749" y="123531"/>
                  </a:moveTo>
                  <a:lnTo>
                    <a:pt x="293382" y="23164"/>
                  </a:lnTo>
                  <a:cubicBezTo>
                    <a:pt x="263707" y="-7216"/>
                    <a:pt x="215023" y="-7787"/>
                    <a:pt x="184643" y="21887"/>
                  </a:cubicBezTo>
                  <a:cubicBezTo>
                    <a:pt x="184210" y="22307"/>
                    <a:pt x="183786" y="22734"/>
                    <a:pt x="183365" y="23164"/>
                  </a:cubicBezTo>
                  <a:lnTo>
                    <a:pt x="23164" y="183365"/>
                  </a:lnTo>
                  <a:cubicBezTo>
                    <a:pt x="-7216" y="213041"/>
                    <a:pt x="-7787" y="261724"/>
                    <a:pt x="21887" y="292105"/>
                  </a:cubicBezTo>
                  <a:cubicBezTo>
                    <a:pt x="22307" y="292537"/>
                    <a:pt x="22734" y="292961"/>
                    <a:pt x="23164" y="293382"/>
                  </a:cubicBezTo>
                  <a:lnTo>
                    <a:pt x="123531" y="393749"/>
                  </a:lnTo>
                  <a:close/>
                </a:path>
              </a:pathLst>
            </a:custGeom>
            <a:solidFill>
              <a:schemeClr val="tx1"/>
            </a:solidFill>
            <a:ln w="19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58FE6FE-5372-F113-023F-2FF64482BEBF}"/>
                </a:ext>
              </a:extLst>
            </p:cNvPr>
            <p:cNvSpPr/>
            <p:nvPr/>
          </p:nvSpPr>
          <p:spPr>
            <a:xfrm>
              <a:off x="10160582" y="3927327"/>
              <a:ext cx="121601" cy="328121"/>
            </a:xfrm>
            <a:custGeom>
              <a:avLst/>
              <a:gdLst>
                <a:gd name="connsiteX0" fmla="*/ 67558 w 121601"/>
                <a:gd name="connsiteY0" fmla="*/ 328122 h 328121"/>
                <a:gd name="connsiteX1" fmla="*/ 121601 w 121601"/>
                <a:gd name="connsiteY1" fmla="*/ 274078 h 328121"/>
                <a:gd name="connsiteX2" fmla="*/ 121601 w 121601"/>
                <a:gd name="connsiteY2" fmla="*/ 54044 h 328121"/>
                <a:gd name="connsiteX3" fmla="*/ 67558 w 121601"/>
                <a:gd name="connsiteY3" fmla="*/ 0 h 328121"/>
                <a:gd name="connsiteX4" fmla="*/ 67558 w 121601"/>
                <a:gd name="connsiteY4" fmla="*/ 328122 h 32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01" h="328121">
                  <a:moveTo>
                    <a:pt x="67558" y="328122"/>
                  </a:moveTo>
                  <a:lnTo>
                    <a:pt x="121601" y="274078"/>
                  </a:lnTo>
                  <a:cubicBezTo>
                    <a:pt x="62410" y="212675"/>
                    <a:pt x="62410" y="115447"/>
                    <a:pt x="121601" y="54044"/>
                  </a:cubicBezTo>
                  <a:lnTo>
                    <a:pt x="67558" y="0"/>
                  </a:lnTo>
                  <a:cubicBezTo>
                    <a:pt x="-22519" y="90828"/>
                    <a:pt x="-22519" y="237294"/>
                    <a:pt x="67558" y="328122"/>
                  </a:cubicBezTo>
                  <a:close/>
                </a:path>
              </a:pathLst>
            </a:custGeom>
            <a:solidFill>
              <a:schemeClr val="accent2"/>
            </a:solidFill>
            <a:ln w="19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F310A37-AC78-912A-1518-43387179FA13}"/>
                </a:ext>
              </a:extLst>
            </p:cNvPr>
            <p:cNvSpPr/>
            <p:nvPr/>
          </p:nvSpPr>
          <p:spPr>
            <a:xfrm>
              <a:off x="10006189" y="3819240"/>
              <a:ext cx="167907" cy="544295"/>
            </a:xfrm>
            <a:custGeom>
              <a:avLst/>
              <a:gdLst>
                <a:gd name="connsiteX0" fmla="*/ 113864 w 167907"/>
                <a:gd name="connsiteY0" fmla="*/ 544296 h 544295"/>
                <a:gd name="connsiteX1" fmla="*/ 167907 w 167907"/>
                <a:gd name="connsiteY1" fmla="*/ 490252 h 544295"/>
                <a:gd name="connsiteX2" fmla="*/ 166633 w 167907"/>
                <a:gd name="connsiteY2" fmla="*/ 55317 h 544295"/>
                <a:gd name="connsiteX3" fmla="*/ 167907 w 167907"/>
                <a:gd name="connsiteY3" fmla="*/ 54044 h 544295"/>
                <a:gd name="connsiteX4" fmla="*/ 113864 w 167907"/>
                <a:gd name="connsiteY4" fmla="*/ 0 h 544295"/>
                <a:gd name="connsiteX5" fmla="*/ 110017 w 167907"/>
                <a:gd name="connsiteY5" fmla="*/ 540449 h 544295"/>
                <a:gd name="connsiteX6" fmla="*/ 113864 w 167907"/>
                <a:gd name="connsiteY6" fmla="*/ 544296 h 5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907" h="544295">
                  <a:moveTo>
                    <a:pt x="113864" y="544296"/>
                  </a:moveTo>
                  <a:lnTo>
                    <a:pt x="167907" y="490252"/>
                  </a:lnTo>
                  <a:cubicBezTo>
                    <a:pt x="47451" y="370500"/>
                    <a:pt x="46881" y="175773"/>
                    <a:pt x="166633" y="55317"/>
                  </a:cubicBezTo>
                  <a:cubicBezTo>
                    <a:pt x="167056" y="54891"/>
                    <a:pt x="167481" y="54466"/>
                    <a:pt x="167907" y="54044"/>
                  </a:cubicBezTo>
                  <a:lnTo>
                    <a:pt x="113864" y="0"/>
                  </a:lnTo>
                  <a:cubicBezTo>
                    <a:pt x="-36439" y="148180"/>
                    <a:pt x="-38162" y="390146"/>
                    <a:pt x="110017" y="540449"/>
                  </a:cubicBezTo>
                  <a:cubicBezTo>
                    <a:pt x="111290" y="541740"/>
                    <a:pt x="112572" y="543022"/>
                    <a:pt x="113864" y="544296"/>
                  </a:cubicBezTo>
                  <a:close/>
                </a:path>
              </a:pathLst>
            </a:custGeom>
            <a:solidFill>
              <a:schemeClr val="accent2"/>
            </a:solidFill>
            <a:ln w="19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291ECC5-DEEE-DD36-13BF-51508E3A3AD7}"/>
                </a:ext>
              </a:extLst>
            </p:cNvPr>
            <p:cNvSpPr/>
            <p:nvPr/>
          </p:nvSpPr>
          <p:spPr>
            <a:xfrm>
              <a:off x="11473071" y="3927327"/>
              <a:ext cx="121601" cy="328121"/>
            </a:xfrm>
            <a:custGeom>
              <a:avLst/>
              <a:gdLst>
                <a:gd name="connsiteX0" fmla="*/ 54044 w 121601"/>
                <a:gd name="connsiteY0" fmla="*/ 328122 h 328121"/>
                <a:gd name="connsiteX1" fmla="*/ 0 w 121601"/>
                <a:gd name="connsiteY1" fmla="*/ 274078 h 328121"/>
                <a:gd name="connsiteX2" fmla="*/ 0 w 121601"/>
                <a:gd name="connsiteY2" fmla="*/ 54044 h 328121"/>
                <a:gd name="connsiteX3" fmla="*/ 54044 w 121601"/>
                <a:gd name="connsiteY3" fmla="*/ 0 h 328121"/>
                <a:gd name="connsiteX4" fmla="*/ 54044 w 121601"/>
                <a:gd name="connsiteY4" fmla="*/ 328122 h 32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01" h="328121">
                  <a:moveTo>
                    <a:pt x="54044" y="328122"/>
                  </a:moveTo>
                  <a:lnTo>
                    <a:pt x="0" y="274078"/>
                  </a:lnTo>
                  <a:cubicBezTo>
                    <a:pt x="59191" y="212675"/>
                    <a:pt x="59191" y="115447"/>
                    <a:pt x="0" y="54044"/>
                  </a:cubicBezTo>
                  <a:lnTo>
                    <a:pt x="54044" y="0"/>
                  </a:lnTo>
                  <a:cubicBezTo>
                    <a:pt x="144121" y="90828"/>
                    <a:pt x="144121" y="237294"/>
                    <a:pt x="54044" y="328122"/>
                  </a:cubicBezTo>
                  <a:close/>
                </a:path>
              </a:pathLst>
            </a:custGeom>
            <a:solidFill>
              <a:schemeClr val="accent2"/>
            </a:solidFill>
            <a:ln w="19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A045017-ECFA-9655-82D6-2D6479852FC8}"/>
                </a:ext>
              </a:extLst>
            </p:cNvPr>
            <p:cNvSpPr/>
            <p:nvPr/>
          </p:nvSpPr>
          <p:spPr>
            <a:xfrm>
              <a:off x="11581159" y="3819240"/>
              <a:ext cx="167906" cy="544295"/>
            </a:xfrm>
            <a:custGeom>
              <a:avLst/>
              <a:gdLst>
                <a:gd name="connsiteX0" fmla="*/ 54043 w 167906"/>
                <a:gd name="connsiteY0" fmla="*/ 544296 h 544295"/>
                <a:gd name="connsiteX1" fmla="*/ 0 w 167906"/>
                <a:gd name="connsiteY1" fmla="*/ 490252 h 544295"/>
                <a:gd name="connsiteX2" fmla="*/ 1274 w 167906"/>
                <a:gd name="connsiteY2" fmla="*/ 55317 h 544295"/>
                <a:gd name="connsiteX3" fmla="*/ 0 w 167906"/>
                <a:gd name="connsiteY3" fmla="*/ 54044 h 544295"/>
                <a:gd name="connsiteX4" fmla="*/ 54043 w 167906"/>
                <a:gd name="connsiteY4" fmla="*/ 0 h 544295"/>
                <a:gd name="connsiteX5" fmla="*/ 57890 w 167906"/>
                <a:gd name="connsiteY5" fmla="*/ 540449 h 544295"/>
                <a:gd name="connsiteX6" fmla="*/ 54043 w 167906"/>
                <a:gd name="connsiteY6" fmla="*/ 544296 h 5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906" h="544295">
                  <a:moveTo>
                    <a:pt x="54043" y="544296"/>
                  </a:moveTo>
                  <a:lnTo>
                    <a:pt x="0" y="490252"/>
                  </a:lnTo>
                  <a:cubicBezTo>
                    <a:pt x="120455" y="370500"/>
                    <a:pt x="121027" y="175773"/>
                    <a:pt x="1274" y="55317"/>
                  </a:cubicBezTo>
                  <a:cubicBezTo>
                    <a:pt x="851" y="54891"/>
                    <a:pt x="426" y="54466"/>
                    <a:pt x="0" y="54044"/>
                  </a:cubicBezTo>
                  <a:lnTo>
                    <a:pt x="54043" y="0"/>
                  </a:lnTo>
                  <a:cubicBezTo>
                    <a:pt x="204346" y="148180"/>
                    <a:pt x="206068" y="390146"/>
                    <a:pt x="57890" y="540449"/>
                  </a:cubicBezTo>
                  <a:cubicBezTo>
                    <a:pt x="56616" y="541740"/>
                    <a:pt x="55335" y="543022"/>
                    <a:pt x="54043" y="544296"/>
                  </a:cubicBezTo>
                  <a:close/>
                </a:path>
              </a:pathLst>
            </a:custGeom>
            <a:solidFill>
              <a:schemeClr val="accent2"/>
            </a:solidFill>
            <a:ln w="192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3F7610-3978-1743-5BD6-27EF703A8C57}"/>
              </a:ext>
            </a:extLst>
          </p:cNvPr>
          <p:cNvSpPr txBox="1"/>
          <p:nvPr/>
        </p:nvSpPr>
        <p:spPr>
          <a:xfrm>
            <a:off x="476163" y="15230"/>
            <a:ext cx="7458074" cy="1515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dirty="0">
                <a:latin typeface="+mj-lt"/>
                <a:ea typeface="맑은 고딕"/>
                <a:cs typeface="Calibri Light"/>
              </a:rPr>
              <a:t>How to Apply</a:t>
            </a:r>
            <a:endParaRPr lang="ko-KR" altLang="en-US" sz="4000" b="1" dirty="0">
              <a:latin typeface="Calibri Light"/>
              <a:ea typeface="맑은 고딕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840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15230"/>
            <a:ext cx="7458074" cy="1515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>
                <a:latin typeface="+mj-lt"/>
                <a:ea typeface="맑은 고딕"/>
                <a:cs typeface="Calibri Light"/>
              </a:rPr>
              <a:t>How to Apply</a:t>
            </a:r>
            <a:endParaRPr lang="ko-KR" altLang="en-US" sz="4000" b="1">
              <a:latin typeface="Calibri Ligh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394DC0-C43D-A8A2-A20E-A302C49B0965}"/>
              </a:ext>
            </a:extLst>
          </p:cNvPr>
          <p:cNvSpPr txBox="1"/>
          <p:nvPr/>
        </p:nvSpPr>
        <p:spPr>
          <a:xfrm>
            <a:off x="714375" y="1462624"/>
            <a:ext cx="10763250" cy="29202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r>
              <a:rPr lang="ko-KR" altLang="en-US" sz="2400" kern="0">
                <a:latin typeface="Malgun Gothic"/>
                <a:ea typeface="Malgun Gothic"/>
                <a:cs typeface="+mn-lt"/>
              </a:rPr>
              <a:t>일부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웨어러블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디바이스는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뇌파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수면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운동</a:t>
            </a:r>
            <a:r>
              <a:rPr lang="en-US" sz="2400" kern="0" spc="0">
                <a:effectLst/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스트레스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등을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측정하여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개인의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뇌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활동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패턴을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파악하고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뇌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건강을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관리하는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데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도움을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줄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수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있다</a:t>
            </a:r>
            <a:r>
              <a:rPr lang="en-US" sz="2400" kern="0" spc="0">
                <a:effectLst/>
                <a:latin typeface="Malgun Gothic"/>
                <a:ea typeface="+mn-lt"/>
                <a:cs typeface="+mn-lt"/>
              </a:rPr>
              <a:t>.</a:t>
            </a:r>
            <a:endParaRPr lang="ko-KR" altLang="en-US">
              <a:latin typeface="Malgun Gothic"/>
              <a:ea typeface="+mn-lt"/>
              <a:cs typeface="+mn-lt"/>
            </a:endParaRPr>
          </a:p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endParaRPr lang="en-US" sz="2400" kern="0">
              <a:latin typeface="Malgun Gothic"/>
              <a:ea typeface="+mn-lt"/>
              <a:cs typeface="+mn-lt"/>
            </a:endParaRPr>
          </a:p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r>
              <a:rPr lang="en-US" sz="2400" kern="0" err="1">
                <a:latin typeface="Malgun Gothic"/>
                <a:ea typeface="+mn-lt"/>
                <a:cs typeface="+mn-lt"/>
              </a:rPr>
              <a:t>의사는</a:t>
            </a:r>
            <a:r>
              <a:rPr lang="en-US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검사기구와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웨어러블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디바이스에서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수집한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데이터를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함께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분석하여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환자의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상태를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확인하고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경과관찰이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필요한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경우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웨어러블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디바이스를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>
                <a:latin typeface="Malgun Gothic"/>
                <a:ea typeface="Malgun Gothic"/>
                <a:cs typeface="+mn-lt"/>
              </a:rPr>
              <a:t>사용하여</a:t>
            </a:r>
            <a:r>
              <a:rPr lang="en-US" altLang="ko-KR" sz="2400" kern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평소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패턴을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지켜볼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수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있도록</a:t>
            </a:r>
            <a:r>
              <a:rPr lang="en-US" altLang="ko-KR" sz="2400" kern="0" spc="0">
                <a:effectLst/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400" kern="0" spc="0">
                <a:effectLst/>
                <a:latin typeface="Malgun Gothic"/>
                <a:ea typeface="Malgun Gothic"/>
                <a:cs typeface="+mn-lt"/>
              </a:rPr>
              <a:t>한다</a:t>
            </a:r>
            <a:r>
              <a:rPr lang="en-US" sz="2400" kern="0" spc="0">
                <a:effectLst/>
                <a:latin typeface="Malgun Gothic"/>
                <a:ea typeface="+mn-lt"/>
                <a:cs typeface="+mn-lt"/>
              </a:rPr>
              <a:t>.</a:t>
            </a:r>
            <a:endParaRPr lang="ko-KR">
              <a:latin typeface="Malgun Gothic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Problem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E39757-A1E4-B885-9039-FE2CDF67374F}"/>
              </a:ext>
            </a:extLst>
          </p:cNvPr>
          <p:cNvGrpSpPr/>
          <p:nvPr/>
        </p:nvGrpSpPr>
        <p:grpSpPr>
          <a:xfrm>
            <a:off x="2412376" y="1441220"/>
            <a:ext cx="7362824" cy="4917621"/>
            <a:chOff x="1208143" y="1645327"/>
            <a:chExt cx="7362824" cy="4917621"/>
          </a:xfrm>
        </p:grpSpPr>
        <p:pic>
          <p:nvPicPr>
            <p:cNvPr id="2" name="그림 1" descr="종이에 필기하는 아이">
              <a:extLst>
                <a:ext uri="{FF2B5EF4-FFF2-40B4-BE49-F238E27FC236}">
                  <a16:creationId xmlns:a16="http://schemas.microsoft.com/office/drawing/2014/main" id="{6698FE9A-71D8-DB76-0A05-35F2986E6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43" y="1645327"/>
              <a:ext cx="7362824" cy="4917621"/>
            </a:xfrm>
            <a:prstGeom prst="rect">
              <a:avLst/>
            </a:prstGeom>
          </p:spPr>
        </p:pic>
        <p:pic>
          <p:nvPicPr>
            <p:cNvPr id="4" name="그래픽 5" descr="물음표 단색으로 채워진">
              <a:extLst>
                <a:ext uri="{FF2B5EF4-FFF2-40B4-BE49-F238E27FC236}">
                  <a16:creationId xmlns:a16="http://schemas.microsoft.com/office/drawing/2014/main" id="{4A13675A-FE8F-DF53-A471-3945C894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0000">
              <a:off x="5565398" y="2023960"/>
              <a:ext cx="1057275" cy="107768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D0765A-215A-B5C8-E96A-2916C1DD883C}"/>
              </a:ext>
            </a:extLst>
          </p:cNvPr>
          <p:cNvGrpSpPr/>
          <p:nvPr/>
        </p:nvGrpSpPr>
        <p:grpSpPr>
          <a:xfrm>
            <a:off x="472256" y="1230157"/>
            <a:ext cx="9755766" cy="1147"/>
            <a:chOff x="472256" y="1230157"/>
            <a:chExt cx="9755766" cy="1147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0B3D146-6B9B-8AFF-50BD-185958F775F8}"/>
                </a:ext>
              </a:extLst>
            </p:cNvPr>
            <p:cNvCxnSpPr/>
            <p:nvPr/>
          </p:nvCxnSpPr>
          <p:spPr>
            <a:xfrm>
              <a:off x="472256" y="1230158"/>
              <a:ext cx="4891213" cy="114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8565E43-0751-2236-4918-7C1104EAE65A}"/>
                </a:ext>
              </a:extLst>
            </p:cNvPr>
            <p:cNvCxnSpPr>
              <a:cxnSpLocks/>
            </p:cNvCxnSpPr>
            <p:nvPr/>
          </p:nvCxnSpPr>
          <p:spPr>
            <a:xfrm>
              <a:off x="5336809" y="1230157"/>
              <a:ext cx="4891213" cy="1146"/>
            </a:xfrm>
            <a:prstGeom prst="straightConnector1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4260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BCD7E5-4D59-1C81-823C-B60FFCD82F44}"/>
              </a:ext>
            </a:extLst>
          </p:cNvPr>
          <p:cNvSpPr txBox="1"/>
          <p:nvPr/>
        </p:nvSpPr>
        <p:spPr>
          <a:xfrm>
            <a:off x="476163" y="15230"/>
            <a:ext cx="7458074" cy="1515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>
                <a:latin typeface="+mj-lt"/>
                <a:ea typeface="맑은 고딕"/>
                <a:cs typeface="Calibri Light"/>
              </a:rPr>
              <a:t>Expected Performance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C511197-9892-1892-664E-620C124947D6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1799860-6EA6-1AD4-3ED6-3919EA4ABB6C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D0C10A-4682-F8FB-B0C9-766A6977C160}"/>
              </a:ext>
            </a:extLst>
          </p:cNvPr>
          <p:cNvSpPr txBox="1"/>
          <p:nvPr/>
        </p:nvSpPr>
        <p:spPr>
          <a:xfrm>
            <a:off x="714375" y="1462624"/>
            <a:ext cx="10763250" cy="38801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r>
              <a:rPr lang="ko-KR" altLang="en-US" sz="24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웨어러블 디바이스가 뇌 질환의 예방 도구로 사용</a:t>
            </a:r>
            <a:endParaRPr lang="en-US" altLang="ko-KR" sz="2400" kern="0" spc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endParaRPr lang="en-US" altLang="ko-KR" sz="2400" kern="0" spc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r>
              <a:rPr lang="ko-KR" altLang="en-US" sz="24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병원의 검사 시점의 결과로 판단을 내리고 치료와 동시에 이후 추적 관찰</a:t>
            </a:r>
            <a:endParaRPr lang="en-US" altLang="ko-KR" sz="2400" kern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endParaRPr lang="en-US" altLang="ko-KR" sz="2400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r>
              <a:rPr lang="ko-KR" altLang="en-US" sz="24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개인의 평소 패턴 데이터와 이상 패턴 데이터를 모두 수집하여 개인이 병원을 예방 차원에서 방문할 수 있도록 도움</a:t>
            </a:r>
            <a:endParaRPr lang="en-US" altLang="ko-KR" sz="2400" kern="0" spc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endParaRPr lang="en-US" altLang="ko-KR" sz="2400" kern="0" spc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342900" indent="-342900" algn="just">
              <a:lnSpc>
                <a:spcPct val="130000"/>
              </a:lnSpc>
              <a:buFont typeface="Wingdings"/>
              <a:buChar char="Ø"/>
            </a:pPr>
            <a:r>
              <a:rPr lang="ko-KR" altLang="en-US" sz="24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뇌 질환이 의심되는 경우 추적관찰을 하기 위한 용도</a:t>
            </a:r>
            <a:endParaRPr lang="ko-KR" altLang="en-US" sz="2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930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0CF373-B955-D16B-8120-4AD03ECDC1CC}"/>
              </a:ext>
            </a:extLst>
          </p:cNvPr>
          <p:cNvSpPr txBox="1"/>
          <p:nvPr/>
        </p:nvSpPr>
        <p:spPr>
          <a:xfrm>
            <a:off x="4464784" y="257403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/>
              <a:t>감사합니다</a:t>
            </a:r>
            <a:endParaRPr lang="en-US" altLang="ko-KR" sz="4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2A260-7CF9-0C16-D90D-EA0834F5C621}"/>
              </a:ext>
            </a:extLst>
          </p:cNvPr>
          <p:cNvSpPr txBox="1"/>
          <p:nvPr/>
        </p:nvSpPr>
        <p:spPr>
          <a:xfrm>
            <a:off x="4941292" y="3501145"/>
            <a:ext cx="230941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1867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0CF373-B955-D16B-8120-4AD03ECDC1CC}"/>
              </a:ext>
            </a:extLst>
          </p:cNvPr>
          <p:cNvSpPr txBox="1"/>
          <p:nvPr/>
        </p:nvSpPr>
        <p:spPr>
          <a:xfrm>
            <a:off x="146132" y="247213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4800">
                <a:ea typeface="맑은 고딕"/>
              </a:rPr>
              <a:t>참고문헌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AE748-64E9-979B-0775-AB747562E699}"/>
              </a:ext>
            </a:extLst>
          </p:cNvPr>
          <p:cNvSpPr txBox="1"/>
          <p:nvPr/>
        </p:nvSpPr>
        <p:spPr>
          <a:xfrm>
            <a:off x="227240" y="1070882"/>
            <a:ext cx="11737521" cy="2826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>
                <a:solidFill>
                  <a:srgbClr val="212121"/>
                </a:solidFill>
                <a:latin typeface="Malgun Gothic"/>
                <a:ea typeface="Roboto"/>
                <a:cs typeface="Roboto"/>
              </a:rPr>
              <a:t>Louis ED. Essential tremor: from bedside to bench and back to bedside. </a:t>
            </a:r>
            <a:r>
              <a:rPr lang="en-US" altLang="ko-KR" err="1">
                <a:solidFill>
                  <a:srgbClr val="212121"/>
                </a:solidFill>
                <a:latin typeface="Malgun Gothic"/>
                <a:ea typeface="Roboto"/>
                <a:cs typeface="Roboto"/>
              </a:rPr>
              <a:t>Curr</a:t>
            </a:r>
            <a:r>
              <a:rPr lang="en-US" altLang="ko-KR">
                <a:solidFill>
                  <a:srgbClr val="212121"/>
                </a:solidFill>
                <a:latin typeface="Malgun Gothic"/>
                <a:ea typeface="Roboto"/>
                <a:cs typeface="Roboto"/>
              </a:rPr>
              <a:t> </a:t>
            </a:r>
            <a:r>
              <a:rPr lang="en-US" altLang="ko-KR" err="1">
                <a:solidFill>
                  <a:srgbClr val="212121"/>
                </a:solidFill>
                <a:latin typeface="Malgun Gothic"/>
                <a:ea typeface="Roboto"/>
                <a:cs typeface="Roboto"/>
              </a:rPr>
              <a:t>Opin</a:t>
            </a:r>
            <a:r>
              <a:rPr lang="en-US" altLang="ko-KR">
                <a:solidFill>
                  <a:srgbClr val="212121"/>
                </a:solidFill>
                <a:latin typeface="Malgun Gothic"/>
                <a:ea typeface="Roboto"/>
                <a:cs typeface="Roboto"/>
              </a:rPr>
              <a:t> Neurol. 2014 Aug;27(4):461-7. </a:t>
            </a:r>
            <a:r>
              <a:rPr lang="en-US" altLang="ko-KR" err="1">
                <a:solidFill>
                  <a:srgbClr val="212121"/>
                </a:solidFill>
                <a:latin typeface="Malgun Gothic"/>
                <a:ea typeface="Roboto"/>
                <a:cs typeface="Roboto"/>
              </a:rPr>
              <a:t>doi</a:t>
            </a:r>
            <a:r>
              <a:rPr lang="en-US" altLang="ko-KR">
                <a:solidFill>
                  <a:srgbClr val="212121"/>
                </a:solidFill>
                <a:latin typeface="Malgun Gothic"/>
                <a:ea typeface="Roboto"/>
                <a:cs typeface="Roboto"/>
              </a:rPr>
              <a:t>: 10.1097/WCO.0000000000000115. PMID: 24950011; PMCID: PMC4122986.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>
                <a:solidFill>
                  <a:srgbClr val="333333"/>
                </a:solidFill>
                <a:latin typeface="Malgun Gothic"/>
                <a:ea typeface="+mn-lt"/>
                <a:cs typeface="+mn-lt"/>
              </a:rPr>
              <a:t>Cleveland, R. B., Cleveland, W. S., McRae, J. E. &amp; Terpenning, I. (1990). STL: A Seasonal-Trend Decomposition Procedure Based on Loess (with Discussion). </a:t>
            </a:r>
            <a:r>
              <a:rPr lang="en-US" i="1">
                <a:solidFill>
                  <a:srgbClr val="333333"/>
                </a:solidFill>
                <a:latin typeface="Malgun Gothic"/>
                <a:ea typeface="+mn-lt"/>
                <a:cs typeface="+mn-lt"/>
              </a:rPr>
              <a:t>Journal of Official Statistics</a:t>
            </a:r>
            <a:r>
              <a:rPr lang="en-US">
                <a:solidFill>
                  <a:srgbClr val="333333"/>
                </a:solidFill>
                <a:latin typeface="Malgun Gothic"/>
                <a:ea typeface="+mn-lt"/>
                <a:cs typeface="+mn-lt"/>
              </a:rPr>
              <a:t>, 6, 3--73.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ML Engineer Pavel </a:t>
            </a:r>
            <a:r>
              <a:rPr lang="en-US" err="1">
                <a:ea typeface="+mn-lt"/>
                <a:cs typeface="+mn-lt"/>
              </a:rPr>
              <a:t>Tiunov</a:t>
            </a:r>
            <a:r>
              <a:rPr lang="en-US">
                <a:ea typeface="+mn-lt"/>
                <a:cs typeface="+mn-lt"/>
              </a:rPr>
              <a:t>. "Time series anomaly detection algorithms", dev.to, 8 Jan 2021, </a:t>
            </a:r>
            <a:r>
              <a:rPr lang="en-US" u="sng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https://dev.to/paveltiunov/time-series-anomaly-detection-algorithms-4gmj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200" u="sng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3672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Problem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C663B7-EA82-A66B-F6F8-E9A57084691F}"/>
              </a:ext>
            </a:extLst>
          </p:cNvPr>
          <p:cNvSpPr txBox="1"/>
          <p:nvPr/>
        </p:nvSpPr>
        <p:spPr>
          <a:xfrm>
            <a:off x="471010" y="1531256"/>
            <a:ext cx="11389178" cy="33560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err="1">
                <a:ea typeface="맑은 고딕"/>
              </a:rPr>
              <a:t>소뇌</a:t>
            </a:r>
            <a:r>
              <a:rPr lang="en-US" altLang="ko-KR" sz="2400">
                <a:ea typeface="맑은 고딕"/>
              </a:rPr>
              <a:t>: </a:t>
            </a:r>
            <a:r>
              <a:rPr lang="en-US" altLang="ko-KR" sz="2400" err="1">
                <a:ea typeface="맑은 고딕"/>
              </a:rPr>
              <a:t>뇌의</a:t>
            </a:r>
            <a:r>
              <a:rPr lang="en-US" altLang="ko-KR" sz="2400">
                <a:ea typeface="맑은 고딕"/>
              </a:rPr>
              <a:t> </a:t>
            </a:r>
            <a:r>
              <a:rPr lang="en-US" altLang="ko-KR" sz="2400" err="1">
                <a:ea typeface="맑은 고딕"/>
              </a:rPr>
              <a:t>후두부에</a:t>
            </a:r>
            <a:r>
              <a:rPr lang="en-US" altLang="ko-KR" sz="2400">
                <a:ea typeface="맑은 고딕"/>
              </a:rPr>
              <a:t> </a:t>
            </a:r>
            <a:r>
              <a:rPr lang="en-US" altLang="ko-KR" sz="2400" err="1">
                <a:ea typeface="맑은 고딕"/>
              </a:rPr>
              <a:t>위치하며</a:t>
            </a:r>
            <a:r>
              <a:rPr lang="en-US" altLang="ko-KR" sz="2400">
                <a:ea typeface="맑은 고딕"/>
              </a:rPr>
              <a:t>, </a:t>
            </a:r>
            <a:r>
              <a:rPr lang="en-US" altLang="ko-KR" sz="2400" err="1">
                <a:ea typeface="맑은 고딕"/>
              </a:rPr>
              <a:t>운동</a:t>
            </a:r>
            <a:r>
              <a:rPr lang="en-US" altLang="ko-KR" sz="2400">
                <a:ea typeface="맑은 고딕"/>
              </a:rPr>
              <a:t> </a:t>
            </a:r>
            <a:r>
              <a:rPr lang="en-US" altLang="ko-KR" sz="2400" err="1">
                <a:ea typeface="맑은 고딕"/>
              </a:rPr>
              <a:t>제어와</a:t>
            </a:r>
            <a:r>
              <a:rPr lang="en-US" altLang="ko-KR" sz="2400">
                <a:ea typeface="맑은 고딕"/>
              </a:rPr>
              <a:t> </a:t>
            </a:r>
            <a:r>
              <a:rPr lang="en-US" altLang="ko-KR" sz="2400" err="1">
                <a:ea typeface="맑은 고딕"/>
              </a:rPr>
              <a:t>균형</a:t>
            </a:r>
            <a:r>
              <a:rPr lang="en-US" altLang="ko-KR" sz="2400">
                <a:ea typeface="맑은 고딕"/>
              </a:rPr>
              <a:t> </a:t>
            </a:r>
            <a:r>
              <a:rPr lang="en-US" altLang="ko-KR" sz="2400" err="1">
                <a:ea typeface="맑은 고딕"/>
              </a:rPr>
              <a:t>유지에</a:t>
            </a:r>
            <a:r>
              <a:rPr lang="en-US" altLang="ko-KR" sz="2400">
                <a:ea typeface="맑은 고딕"/>
              </a:rPr>
              <a:t> </a:t>
            </a:r>
            <a:r>
              <a:rPr lang="en-US" altLang="ko-KR" sz="2400" err="1">
                <a:ea typeface="맑은 고딕"/>
              </a:rPr>
              <a:t>중요한</a:t>
            </a:r>
            <a:r>
              <a:rPr lang="en-US" altLang="ko-KR" sz="2400">
                <a:ea typeface="맑은 고딕"/>
              </a:rPr>
              <a:t> 역</a:t>
            </a:r>
            <a:r>
              <a:rPr lang="ko-KR" altLang="en-US" sz="2400">
                <a:ea typeface="맑은 고딕"/>
              </a:rPr>
              <a:t>할</a:t>
            </a:r>
            <a:r>
              <a:rPr lang="en-US" altLang="ko-KR" sz="2400">
                <a:ea typeface="맑은 고딕"/>
              </a:rPr>
              <a:t>을 함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ea typeface="맑은 고딕"/>
              </a:rPr>
              <a:t>소뇌 기능 이상은 다양한 형태의 신체 떨림을 유발(</a:t>
            </a:r>
            <a:r>
              <a:rPr lang="ko-KR" altLang="en-US" sz="2400" err="1">
                <a:ea typeface="맑은 고딕"/>
              </a:rPr>
              <a:t>Ex</a:t>
            </a:r>
            <a:r>
              <a:rPr lang="ko-KR" altLang="en-US" sz="2400">
                <a:ea typeface="맑은 고딕"/>
              </a:rPr>
              <a:t>: </a:t>
            </a:r>
            <a:r>
              <a:rPr lang="ko-KR" altLang="en-US" sz="2400" err="1">
                <a:ea typeface="맑은 고딕"/>
              </a:rPr>
              <a:t>손떨림</a:t>
            </a:r>
            <a:r>
              <a:rPr lang="ko-KR" altLang="en-US" sz="2400">
                <a:ea typeface="맑은 고딕"/>
              </a:rPr>
              <a:t>)</a:t>
            </a:r>
            <a:endParaRPr lang="en-US" altLang="ko-KR" sz="2400">
              <a:ea typeface="맑은 고딕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ea typeface="맑은 고딕"/>
              </a:rPr>
              <a:t>즉, 소뇌의 기능 이상은 신체 떨림과 밀접한 관련이 있으며, 신체 떨림을 경험하는</a:t>
            </a:r>
            <a:br>
              <a:rPr lang="ko-KR" altLang="en-US" sz="2400">
                <a:ea typeface="맑은 고딕"/>
              </a:rPr>
            </a:br>
            <a:r>
              <a:rPr lang="ko-KR" altLang="en-US" sz="2400">
                <a:ea typeface="맑은 고딕"/>
              </a:rPr>
              <a:t>환자들은 소뇌 질환이 의심되는 경우가 많음</a:t>
            </a:r>
            <a:endParaRPr lang="en-US" altLang="ko-KR" sz="2400">
              <a:ea typeface="맑은 고딕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ea typeface="맑은 고딕"/>
              </a:rPr>
              <a:t>소뇌 질환이 원인이 될 수 있는 질병을 조기에 발견하여 적절한 치료를 시도하는 것이 중요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759D55-2825-025C-C41D-18091B10A30C}"/>
              </a:ext>
            </a:extLst>
          </p:cNvPr>
          <p:cNvGrpSpPr/>
          <p:nvPr/>
        </p:nvGrpSpPr>
        <p:grpSpPr>
          <a:xfrm>
            <a:off x="8602712" y="4484843"/>
            <a:ext cx="3028152" cy="2554081"/>
            <a:chOff x="8602712" y="4501230"/>
            <a:chExt cx="3028152" cy="2554081"/>
          </a:xfrm>
        </p:grpSpPr>
        <p:pic>
          <p:nvPicPr>
            <p:cNvPr id="10" name="그래픽 9" descr="머리 안의 뇌 단색으로 채워진">
              <a:extLst>
                <a:ext uri="{FF2B5EF4-FFF2-40B4-BE49-F238E27FC236}">
                  <a16:creationId xmlns:a16="http://schemas.microsoft.com/office/drawing/2014/main" id="{AC8765C9-7234-A285-0FFC-455303B92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76783" y="4501230"/>
              <a:ext cx="2554081" cy="2554081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DCCB1A8-CFA9-830A-9FB9-13B683B1A55C}"/>
                </a:ext>
              </a:extLst>
            </p:cNvPr>
            <p:cNvSpPr/>
            <p:nvPr/>
          </p:nvSpPr>
          <p:spPr>
            <a:xfrm>
              <a:off x="9602838" y="5401379"/>
              <a:ext cx="612321" cy="6259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26DAF911-0D28-0674-46DC-CDA7E5065460}"/>
                </a:ext>
              </a:extLst>
            </p:cNvPr>
            <p:cNvSpPr/>
            <p:nvPr/>
          </p:nvSpPr>
          <p:spPr>
            <a:xfrm flipH="1">
              <a:off x="8602712" y="4503309"/>
              <a:ext cx="1061357" cy="680356"/>
            </a:xfrm>
            <a:prstGeom prst="wedgeEllipse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ea typeface="맑은 고딕"/>
                </a:rPr>
                <a:t>소뇌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80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Problem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66B4A1-058B-D0DF-8835-87E529F11E61}"/>
              </a:ext>
            </a:extLst>
          </p:cNvPr>
          <p:cNvSpPr txBox="1"/>
          <p:nvPr/>
        </p:nvSpPr>
        <p:spPr>
          <a:xfrm>
            <a:off x="591572" y="1529864"/>
            <a:ext cx="10659807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ko-KR" altLang="en-US">
                <a:latin typeface="Malgun Gothic"/>
                <a:ea typeface="Malgun Gothic"/>
              </a:rPr>
              <a:t>파킨슨병 </a:t>
            </a:r>
            <a:r>
              <a:rPr lang="en-US" altLang="ko-KR">
                <a:latin typeface="Malgun Gothic"/>
                <a:ea typeface="맑은 고딕"/>
              </a:rPr>
              <a:t>: </a:t>
            </a:r>
            <a:r>
              <a:rPr lang="ko-KR" altLang="en-US">
                <a:latin typeface="Malgun Gothic"/>
                <a:ea typeface="Malgun Gothic"/>
              </a:rPr>
              <a:t>뇌세포의 손상으로 인해 발생하는 질환</a:t>
            </a:r>
            <a:endParaRPr lang="en-US" altLang="ko-KR">
              <a:latin typeface="Malgun Gothic"/>
              <a:ea typeface="Malgun Gothic"/>
              <a:cs typeface="Calibri" panose="020F0502020204030204"/>
            </a:endParaRPr>
          </a:p>
          <a:p>
            <a:pPr marL="1657350" lvl="3" indent="-285750">
              <a:buFont typeface="Wingdings"/>
              <a:buChar char="ü"/>
            </a:pPr>
            <a:r>
              <a:rPr lang="ko-KR" altLang="en-US">
                <a:latin typeface="Malgun Gothic"/>
                <a:ea typeface="Malgun Gothic"/>
              </a:rPr>
              <a:t>주로 운동기능에 영향을 미침</a:t>
            </a:r>
            <a:endParaRPr lang="en-US" altLang="ko-KR">
              <a:latin typeface="Malgun Gothic"/>
              <a:ea typeface="Malgun Gothic"/>
              <a:cs typeface="Calibri" panose="020F0502020204030204"/>
            </a:endParaRPr>
          </a:p>
          <a:p>
            <a:pPr marL="1657350" lvl="3" indent="-285750">
              <a:buFont typeface="Wingdings"/>
              <a:buChar char="ü"/>
            </a:pPr>
            <a:r>
              <a:rPr lang="ko-KR" altLang="en-US">
                <a:latin typeface="Malgun Gothic"/>
                <a:ea typeface="Malgun Gothic"/>
              </a:rPr>
              <a:t>보행</a:t>
            </a:r>
            <a:r>
              <a:rPr lang="en-US" altLang="ko-KR">
                <a:latin typeface="Malgun Gothic"/>
                <a:ea typeface="맑은 고딕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균형</a:t>
            </a:r>
            <a:r>
              <a:rPr lang="en-US" altLang="ko-KR">
                <a:latin typeface="Malgun Gothic"/>
                <a:ea typeface="맑은 고딕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자세</a:t>
            </a:r>
            <a:r>
              <a:rPr lang="en-US" altLang="ko-KR">
                <a:latin typeface="Malgun Gothic"/>
                <a:ea typeface="맑은 고딕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제스처 등 운동 제어의 한계</a:t>
            </a:r>
            <a:endParaRPr lang="en-US" altLang="ko-KR">
              <a:latin typeface="Malgun Gothic"/>
              <a:ea typeface="Malgun Gothic"/>
              <a:cs typeface="Calibri" panose="020F0502020204030204"/>
            </a:endParaRPr>
          </a:p>
          <a:p>
            <a:pPr marL="1657350" lvl="3" indent="-285750">
              <a:buFont typeface="Wingdings"/>
              <a:buChar char="ü"/>
            </a:pPr>
            <a:r>
              <a:rPr lang="ko-KR" altLang="en-US">
                <a:latin typeface="Malgun Gothic"/>
                <a:ea typeface="Malgun Gothic"/>
              </a:rPr>
              <a:t>근육 경직</a:t>
            </a:r>
            <a:r>
              <a:rPr lang="en-US" altLang="ko-KR">
                <a:latin typeface="Malgun Gothic"/>
                <a:ea typeface="맑은 고딕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손 떨림 등의 증상</a:t>
            </a:r>
            <a:endParaRPr lang="en-US" altLang="ko-KR">
              <a:latin typeface="Malgun Gothic"/>
              <a:ea typeface="Malgun Gothic"/>
              <a:cs typeface="Calibri" panose="020F0502020204030204"/>
            </a:endParaRPr>
          </a:p>
          <a:p>
            <a:pPr marL="1657350" lvl="3" indent="-285750">
              <a:buFont typeface="Wingdings"/>
              <a:buChar char="Ø"/>
            </a:pPr>
            <a:endParaRPr lang="en-US" altLang="ko-KR">
              <a:latin typeface="Malgun Gothic"/>
              <a:ea typeface="맑은 고딕"/>
              <a:cs typeface="Calibri" panose="020F0502020204030204"/>
            </a:endParaRPr>
          </a:p>
          <a:p>
            <a:pPr marL="1657350" lvl="3" indent="-285750">
              <a:buFont typeface="Wingdings"/>
              <a:buChar char="Ø"/>
            </a:pPr>
            <a:endParaRPr lang="en-US" altLang="ko-KR">
              <a:latin typeface="Malgun Gothic"/>
              <a:ea typeface="맑은 고딕"/>
              <a:cs typeface="Calibri" panose="020F0502020204030204"/>
            </a:endParaRPr>
          </a:p>
          <a:p>
            <a:pPr marL="342900" indent="-342900">
              <a:buFont typeface="Wingdings"/>
              <a:buChar char="Ø"/>
            </a:pPr>
            <a:r>
              <a:rPr lang="ko-KR" altLang="en-US">
                <a:latin typeface="Malgun Gothic"/>
                <a:ea typeface="Malgun Gothic"/>
              </a:rPr>
              <a:t>뇌졸중 </a:t>
            </a:r>
            <a:r>
              <a:rPr lang="en-US" altLang="ko-KR">
                <a:latin typeface="Malgun Gothic"/>
                <a:ea typeface="맑은 고딕"/>
              </a:rPr>
              <a:t>: </a:t>
            </a:r>
            <a:r>
              <a:rPr lang="ko-KR" altLang="en-US">
                <a:latin typeface="Malgun Gothic"/>
                <a:ea typeface="Malgun Gothic"/>
              </a:rPr>
              <a:t>뇌혈관의 특정 분위에서 혈전이 생겨 뇌세포가 죽는 질환</a:t>
            </a:r>
            <a:endParaRPr lang="en-US" altLang="ko-KR">
              <a:latin typeface="Malgun Gothic"/>
              <a:ea typeface="Malgun Gothic"/>
              <a:cs typeface="Calibri" panose="020F0502020204030204"/>
            </a:endParaRPr>
          </a:p>
          <a:p>
            <a:pPr marL="1657350" lvl="3" indent="-285750">
              <a:buFont typeface="Wingdings"/>
              <a:buChar char="ü"/>
            </a:pPr>
            <a:r>
              <a:rPr lang="ko-KR" altLang="en-US">
                <a:latin typeface="Malgun Gothic"/>
                <a:ea typeface="Malgun Gothic"/>
              </a:rPr>
              <a:t>이로 인해 뇌의 특정 부위에서 신경 기능 손상으로 증상이 다름</a:t>
            </a:r>
            <a:endParaRPr lang="en-US" altLang="ko-KR">
              <a:latin typeface="Malgun Gothic"/>
              <a:ea typeface="Malgun Gothic"/>
              <a:cs typeface="Calibri" panose="020F0502020204030204"/>
            </a:endParaRPr>
          </a:p>
          <a:p>
            <a:pPr marL="1657350" lvl="3" indent="-285750">
              <a:buFont typeface="Wingdings"/>
              <a:buChar char="ü"/>
            </a:pPr>
            <a:r>
              <a:rPr lang="ko-KR" altLang="en-US" err="1">
                <a:latin typeface="Malgun Gothic"/>
                <a:ea typeface="Malgun Gothic"/>
              </a:rPr>
              <a:t>Ex</a:t>
            </a:r>
            <a:r>
              <a:rPr lang="ko-KR" altLang="en-US">
                <a:latin typeface="Malgun Gothic"/>
                <a:ea typeface="Malgun Gothic"/>
              </a:rPr>
              <a:t>) 언어</a:t>
            </a:r>
            <a:r>
              <a:rPr lang="en-US" altLang="ko-KR">
                <a:latin typeface="Malgun Gothic"/>
                <a:ea typeface="맑은 고딕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인지</a:t>
            </a:r>
            <a:r>
              <a:rPr lang="en-US" altLang="ko-KR">
                <a:latin typeface="Malgun Gothic"/>
                <a:ea typeface="맑은 고딕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시각</a:t>
            </a:r>
            <a:r>
              <a:rPr lang="en-US" altLang="ko-KR">
                <a:latin typeface="Malgun Gothic"/>
                <a:ea typeface="맑은 고딕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운동 등의 기능 손상</a:t>
            </a:r>
            <a:endParaRPr lang="en-US" altLang="ko-KR">
              <a:latin typeface="Malgun Gothic"/>
              <a:ea typeface="Malgun Gothic"/>
              <a:cs typeface="Calibri" panose="020F0502020204030204"/>
            </a:endParaRPr>
          </a:p>
          <a:p>
            <a:pPr lvl="3"/>
            <a:endParaRPr lang="en-US" altLang="ko-KR">
              <a:latin typeface="Malgun Gothic"/>
              <a:ea typeface="Malgun Gothic"/>
              <a:cs typeface="Calibri" panose="020F0502020204030204"/>
            </a:endParaRPr>
          </a:p>
          <a:p>
            <a:pPr lvl="3"/>
            <a:endParaRPr lang="ko-KR" altLang="en-US">
              <a:latin typeface="Malgun Gothic"/>
              <a:ea typeface="Malgun Gothic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>
                <a:latin typeface="Malgun Gothic"/>
                <a:ea typeface="Malgun Gothic"/>
                <a:cs typeface="Calibri"/>
              </a:rPr>
              <a:t>다양한 뇌질환은 초기에 증상이 발현 되지만 스스로 판단하기엔 어려운 변화임</a:t>
            </a:r>
          </a:p>
          <a:p>
            <a:pPr marL="285750" indent="-285750">
              <a:buFont typeface="Wingdings"/>
              <a:buChar char="Ø"/>
            </a:pPr>
            <a:endParaRPr lang="ko-KR">
              <a:latin typeface="Malgun Gothic"/>
              <a:ea typeface="Malgun Gothic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>
                <a:latin typeface="Malgun Gothic"/>
                <a:ea typeface="Malgun Gothic"/>
                <a:cs typeface="Calibri"/>
              </a:rPr>
              <a:t>개인마다 차이가 존재하기 때문에 정확한 진단과 적절한 치료가 필요함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CB603-9299-DCF9-54FA-B051AC864A5F}"/>
              </a:ext>
            </a:extLst>
          </p:cNvPr>
          <p:cNvSpPr txBox="1"/>
          <p:nvPr/>
        </p:nvSpPr>
        <p:spPr>
          <a:xfrm>
            <a:off x="621565" y="5193833"/>
            <a:ext cx="47320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ko-KR" altLang="en-US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56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Resolution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Goal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종이에 필기하는 아이">
            <a:extLst>
              <a:ext uri="{FF2B5EF4-FFF2-40B4-BE49-F238E27FC236}">
                <a16:creationId xmlns:a16="http://schemas.microsoft.com/office/drawing/2014/main" id="{6698FE9A-71D8-DB76-0A05-35F2986E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76" y="1441220"/>
            <a:ext cx="7362824" cy="491762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느낌표 단색으로 채워진">
            <a:extLst>
              <a:ext uri="{FF2B5EF4-FFF2-40B4-BE49-F238E27FC236}">
                <a16:creationId xmlns:a16="http://schemas.microsoft.com/office/drawing/2014/main" id="{A16291B4-9721-062C-0E06-40E53F97E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60000">
            <a:off x="6843032" y="1944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5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sz="4000" b="1" err="1">
                <a:latin typeface="+mj-lt"/>
                <a:ea typeface="맑은 고딕"/>
                <a:cs typeface="Calibri Light"/>
              </a:rPr>
              <a:t>Resolution</a:t>
            </a:r>
            <a:r>
              <a:rPr lang="ko-KR" sz="4000" b="1">
                <a:latin typeface="+mj-lt"/>
                <a:ea typeface="맑은 고딕"/>
                <a:cs typeface="Calibri Light"/>
              </a:rPr>
              <a:t> </a:t>
            </a:r>
            <a:r>
              <a:rPr lang="ko-KR" sz="4000" b="1" err="1">
                <a:latin typeface="+mj-lt"/>
                <a:ea typeface="맑은 고딕"/>
                <a:cs typeface="Calibri Light"/>
              </a:rPr>
              <a:t>Goal</a:t>
            </a:r>
            <a:endParaRPr lang="ko-KR" b="1" err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66B4A1-058B-D0DF-8835-87E529F11E61}"/>
              </a:ext>
            </a:extLst>
          </p:cNvPr>
          <p:cNvSpPr txBox="1"/>
          <p:nvPr/>
        </p:nvSpPr>
        <p:spPr>
          <a:xfrm>
            <a:off x="591572" y="1529864"/>
            <a:ext cx="10659807" cy="28020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ko-KR" altLang="en-US" sz="2400">
                <a:ea typeface="맑은 고딕"/>
              </a:rPr>
              <a:t> 웨어러블 디바이스로 신체 변화를 감지하여, </a:t>
            </a:r>
            <a:r>
              <a:rPr lang="ko-KR" sz="2400">
                <a:ea typeface="맑은 고딕"/>
              </a:rPr>
              <a:t>파킨슨병</a:t>
            </a:r>
            <a:r>
              <a:rPr lang="en-US" altLang="ko-KR" sz="2400">
                <a:ea typeface="+mn-lt"/>
              </a:rPr>
              <a:t>, </a:t>
            </a:r>
            <a:r>
              <a:rPr lang="ko-KR" sz="2400" err="1">
                <a:ea typeface="맑은 고딕"/>
              </a:rPr>
              <a:t>뇌전증</a:t>
            </a:r>
            <a:r>
              <a:rPr lang="ko-KR" sz="2400">
                <a:ea typeface="맑은 고딕"/>
              </a:rPr>
              <a:t> 등과 같은 뇌 </a:t>
            </a:r>
            <a:r>
              <a:rPr lang="ko-KR" altLang="en-US" sz="2400">
                <a:ea typeface="맑은 고딕"/>
              </a:rPr>
              <a:t>질환 사전 예방</a:t>
            </a:r>
            <a:endParaRPr lang="ko-KR"/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ko-KR" altLang="en-US" sz="2400">
                <a:ea typeface="맑은 고딕"/>
              </a:rPr>
              <a:t>뇌</a:t>
            </a:r>
            <a:r>
              <a:rPr lang="ko-KR" sz="2400">
                <a:ea typeface="맑은 고딕"/>
              </a:rPr>
              <a:t> 질환 의심 </a:t>
            </a:r>
            <a:r>
              <a:rPr lang="ko-KR" altLang="en-US" sz="2400">
                <a:ea typeface="맑은 고딕"/>
              </a:rPr>
              <a:t>환자</a:t>
            </a:r>
            <a:r>
              <a:rPr lang="ko-KR" sz="2400">
                <a:ea typeface="맑은 고딕"/>
              </a:rPr>
              <a:t> 추적 관찰 및 진단을 위한 </a:t>
            </a:r>
            <a:r>
              <a:rPr lang="ko-KR" altLang="en-US" sz="2400">
                <a:ea typeface="맑은 고딕"/>
              </a:rPr>
              <a:t>자료</a:t>
            </a:r>
            <a:r>
              <a:rPr lang="ko-KR" sz="2400">
                <a:ea typeface="맑은 고딕"/>
              </a:rPr>
              <a:t> </a:t>
            </a:r>
            <a:r>
              <a:rPr lang="ko-KR" altLang="en-US" sz="2400">
                <a:ea typeface="맑은 고딕"/>
              </a:rPr>
              <a:t>제공</a:t>
            </a:r>
            <a:endParaRPr lang="ko-KR" sz="2400">
              <a:ea typeface="맑은 고딕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ko-KR" altLang="en-US" sz="2400">
                <a:ea typeface="맑은 고딕"/>
                <a:cs typeface="Calibri"/>
              </a:rPr>
              <a:t>웨어러블 디바이스에 인식된 평소와 다른 신체 변화를 감지 및 알림</a:t>
            </a: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ko-KR" altLang="en-US" sz="2400">
                <a:ea typeface="맑은 고딕"/>
                <a:cs typeface="Calibri"/>
              </a:rPr>
              <a:t>의료진의 진단 정확도를 높이고자 함</a:t>
            </a:r>
          </a:p>
        </p:txBody>
      </p:sp>
    </p:spTree>
    <p:extLst>
      <p:ext uri="{BB962C8B-B14F-4D97-AF65-F5344CB8AC3E}">
        <p14:creationId xmlns:p14="http://schemas.microsoft.com/office/powerpoint/2010/main" val="314191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8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B3C5E3D1-CC7F-90E9-2E81-B53EC556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87" y="1645815"/>
            <a:ext cx="7356020" cy="49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1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1180D-21E3-9303-892A-72AB4D5D2795}"/>
              </a:ext>
            </a:extLst>
          </p:cNvPr>
          <p:cNvSpPr txBox="1"/>
          <p:nvPr/>
        </p:nvSpPr>
        <p:spPr>
          <a:xfrm>
            <a:off x="476163" y="35640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Possessed</a:t>
            </a:r>
            <a:r>
              <a:rPr lang="ko-KR" altLang="en-US" sz="4000" b="1">
                <a:latin typeface="+mj-lt"/>
                <a:ea typeface="맑은 고딕"/>
                <a:cs typeface="Calibri Light"/>
              </a:rPr>
              <a:t> </a:t>
            </a:r>
            <a:r>
              <a:rPr lang="ko-KR" altLang="en-US" sz="4000" b="1" err="1">
                <a:latin typeface="+mj-lt"/>
                <a:ea typeface="맑은 고딕"/>
                <a:cs typeface="Calibri Light"/>
              </a:rPr>
              <a:t>Skills</a:t>
            </a:r>
            <a:endParaRPr lang="ko-KR" altLang="en-US" sz="4000" b="1">
              <a:latin typeface="+mj-lt"/>
              <a:ea typeface="맑은 고딕"/>
              <a:cs typeface="Calibri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B3D146-6B9B-8AFF-50BD-185958F775F8}"/>
              </a:ext>
            </a:extLst>
          </p:cNvPr>
          <p:cNvCxnSpPr/>
          <p:nvPr/>
        </p:nvCxnSpPr>
        <p:spPr>
          <a:xfrm>
            <a:off x="472256" y="1230158"/>
            <a:ext cx="4891213" cy="11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565E43-0751-2236-4918-7C1104EAE65A}"/>
              </a:ext>
            </a:extLst>
          </p:cNvPr>
          <p:cNvCxnSpPr>
            <a:cxnSpLocks/>
          </p:cNvCxnSpPr>
          <p:nvPr/>
        </p:nvCxnSpPr>
        <p:spPr>
          <a:xfrm>
            <a:off x="5336809" y="1230157"/>
            <a:ext cx="4891213" cy="1146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CBCE4E-657F-907B-BABE-02DF05D0B691}"/>
              </a:ext>
            </a:extLst>
          </p:cNvPr>
          <p:cNvSpPr txBox="1"/>
          <p:nvPr/>
        </p:nvSpPr>
        <p:spPr>
          <a:xfrm>
            <a:off x="477243" y="1533834"/>
            <a:ext cx="11252777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57200" latinLnBrk="0">
              <a:lnSpc>
                <a:spcPct val="150000"/>
              </a:lnSpc>
              <a:spcAft>
                <a:spcPts val="600"/>
              </a:spcAft>
              <a:buFont typeface="Wingdings"/>
              <a:buChar char="Ø"/>
            </a:pPr>
            <a:r>
              <a:rPr lang="ko-KR" altLang="en-US" sz="3200" b="1">
                <a:ea typeface="맑은 고딕"/>
              </a:rPr>
              <a:t>시계열</a:t>
            </a:r>
            <a:r>
              <a:rPr lang="en-US" altLang="ko-KR" sz="3200" b="1">
                <a:ea typeface="맑은 고딕"/>
              </a:rPr>
              <a:t>(Time-series) </a:t>
            </a:r>
            <a:r>
              <a:rPr lang="ko-KR" altLang="en-US" sz="3200" b="1">
                <a:ea typeface="맑은 고딕"/>
              </a:rPr>
              <a:t>분석</a:t>
            </a:r>
            <a:endParaRPr lang="en-US" altLang="ko-KR" sz="2400">
              <a:ea typeface="맑은 고딕"/>
              <a:cs typeface="Calibri" panose="020F0502020204030204"/>
            </a:endParaRPr>
          </a:p>
          <a:p>
            <a:pPr marL="571500" lvl="1" indent="-342900" latinLnBrk="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ea typeface="맑은 고딕"/>
              </a:rPr>
              <a:t>시간에 따라 변화하는 데이터를 분석하는 방법</a:t>
            </a:r>
            <a:endParaRPr lang="en-US" altLang="ko-KR" sz="2400">
              <a:ea typeface="맑은 고딕"/>
              <a:cs typeface="Calibri" panose="020F0502020204030204"/>
            </a:endParaRPr>
          </a:p>
          <a:p>
            <a:pPr marL="571500" lvl="1" indent="-342900" latinLnBrk="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ea typeface="맑은 고딕"/>
              </a:rPr>
              <a:t>시간에 따라 측정되는 데이터 </a:t>
            </a:r>
            <a:r>
              <a:rPr lang="en-US" altLang="ko-KR" sz="2400">
                <a:ea typeface="맑은 고딕"/>
              </a:rPr>
              <a:t>: </a:t>
            </a:r>
            <a:r>
              <a:rPr lang="ko-KR" altLang="en-US" sz="2400">
                <a:ea typeface="맑은 고딕"/>
              </a:rPr>
              <a:t>뇌파</a:t>
            </a:r>
            <a:r>
              <a:rPr lang="en-US" altLang="ko-KR" sz="2400">
                <a:ea typeface="맑은 고딕"/>
              </a:rPr>
              <a:t>, EEG, EMG </a:t>
            </a:r>
            <a:r>
              <a:rPr lang="ko-KR" altLang="en-US" sz="2400">
                <a:ea typeface="맑은 고딕"/>
              </a:rPr>
              <a:t>등과 같은 뇌 활동 데이터</a:t>
            </a:r>
            <a:endParaRPr lang="en-US" altLang="ko-KR" sz="2400">
              <a:ea typeface="맑은 고딕" panose="020B0503020000020004" pitchFamily="34" charset="-127"/>
              <a:cs typeface="Calibri" panose="020F0502020204030204"/>
            </a:endParaRPr>
          </a:p>
          <a:p>
            <a:pPr marL="571500" lvl="1" indent="-342900" latinLnBrk="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ea typeface="맑은 고딕"/>
              </a:rPr>
              <a:t>시간의 흐름에 따라 일정한 주기를 가짐</a:t>
            </a:r>
            <a:r>
              <a:rPr lang="en-US" altLang="ko-KR" sz="2400">
                <a:ea typeface="맑은 고딕"/>
              </a:rPr>
              <a:t>.</a:t>
            </a:r>
            <a:endParaRPr lang="en-US" altLang="ko-KR" sz="2400">
              <a:ea typeface="맑은 고딕"/>
              <a:cs typeface="Calibri"/>
            </a:endParaRPr>
          </a:p>
          <a:p>
            <a:pPr marL="571500" lvl="1" indent="-342900" latinLnBrk="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ko-KR" altLang="en-US" sz="2400">
                <a:ea typeface="맑은 고딕"/>
              </a:rPr>
              <a:t>STL(</a:t>
            </a:r>
            <a:r>
              <a:rPr lang="ko-KR" altLang="en-US" sz="2400" err="1">
                <a:ea typeface="맑은 고딕"/>
              </a:rPr>
              <a:t>Seasonal</a:t>
            </a:r>
            <a:r>
              <a:rPr lang="ko-KR" altLang="en-US" sz="2400">
                <a:ea typeface="맑은 고딕"/>
              </a:rPr>
              <a:t> and </a:t>
            </a:r>
            <a:r>
              <a:rPr lang="ko-KR" altLang="en-US" sz="2400" err="1">
                <a:ea typeface="맑은 고딕"/>
              </a:rPr>
              <a:t>Trend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decomposition</a:t>
            </a:r>
            <a:r>
              <a:rPr lang="ko-KR" altLang="en-US" sz="2400">
                <a:ea typeface="맑은 고딕"/>
              </a:rPr>
              <a:t> </a:t>
            </a:r>
            <a:r>
              <a:rPr lang="ko-KR" altLang="en-US" sz="2400" err="1">
                <a:ea typeface="맑은 고딕"/>
              </a:rPr>
              <a:t>Using</a:t>
            </a:r>
            <a:r>
              <a:rPr lang="ko-KR" altLang="en-US" sz="2400">
                <a:ea typeface="맑은 고딕"/>
              </a:rPr>
              <a:t> </a:t>
            </a:r>
            <a:r>
              <a:rPr lang="ko-KR" altLang="en-US" sz="2400" err="1">
                <a:ea typeface="맑은 고딕"/>
              </a:rPr>
              <a:t>Loess</a:t>
            </a:r>
            <a:r>
              <a:rPr lang="ko-KR" altLang="en-US" sz="2400">
                <a:ea typeface="맑은 고딕"/>
              </a:rPr>
              <a:t>)분해를 이용하여, 주기성 등을 분석 후 뇌 질환</a:t>
            </a:r>
            <a:r>
              <a:rPr lang="en-US" altLang="ko-KR" sz="2400">
                <a:ea typeface="맑은 고딕"/>
              </a:rPr>
              <a:t> </a:t>
            </a:r>
            <a:r>
              <a:rPr lang="ko-KR" altLang="en-US" sz="2400">
                <a:ea typeface="맑은 고딕"/>
              </a:rPr>
              <a:t>예방과 진단에 유용한 정보 획득 가능</a:t>
            </a:r>
            <a:endParaRPr lang="en-US" altLang="ko-KR" sz="2400">
              <a:ea typeface="맑은 고딕" panose="020B0503020000020004" pitchFamily="34" charset="-127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1601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2113</Words>
  <Application>Microsoft Office PowerPoint</Application>
  <PresentationFormat>와이드스크린</PresentationFormat>
  <Paragraphs>250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Arial,Sans-Serif</vt:lpstr>
      <vt:lpstr>Malgun Gothic</vt:lpstr>
      <vt:lpstr>Malgun Gothic</vt:lpstr>
      <vt:lpstr>서울남산체 B</vt:lpstr>
      <vt:lpstr>함초롬바탕</vt:lpstr>
      <vt:lpstr>휴먼명조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권소현</dc:creator>
  <cp:lastModifiedBy>yoon taejun</cp:lastModifiedBy>
  <cp:revision>5</cp:revision>
  <dcterms:created xsi:type="dcterms:W3CDTF">2023-04-21T10:51:23Z</dcterms:created>
  <dcterms:modified xsi:type="dcterms:W3CDTF">2023-05-23T04:32:50Z</dcterms:modified>
</cp:coreProperties>
</file>